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9"/>
  </p:notesMasterIdLst>
  <p:sldIdLst>
    <p:sldId id="256" r:id="rId2"/>
    <p:sldId id="258" r:id="rId3"/>
    <p:sldId id="259" r:id="rId4"/>
    <p:sldId id="260" r:id="rId5"/>
    <p:sldId id="261" r:id="rId6"/>
    <p:sldId id="262" r:id="rId7"/>
    <p:sldId id="263" r:id="rId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0F10525-ADA7-4094-8B71-6BCFF41CD9FF}" type="datetimeFigureOut">
              <a:rPr lang="fa-IR" smtClean="0"/>
              <a:pPr/>
              <a:t>02/09/1436</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734A516-1A91-4A6A-9590-B880C2710D88}" type="slidenum">
              <a:rPr lang="fa-IR" smtClean="0"/>
              <a:pPr/>
              <a:t>‹#›</a:t>
            </a:fld>
            <a:endParaRPr lang="fa-IR"/>
          </a:p>
        </p:txBody>
      </p:sp>
    </p:spTree>
    <p:extLst>
      <p:ext uri="{BB962C8B-B14F-4D97-AF65-F5344CB8AC3E}">
        <p14:creationId xmlns:p14="http://schemas.microsoft.com/office/powerpoint/2010/main" xmlns="" val="41072676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1</a:t>
            </a:fld>
            <a:endParaRPr lang="fa-IR"/>
          </a:p>
        </p:txBody>
      </p:sp>
    </p:spTree>
    <p:extLst>
      <p:ext uri="{BB962C8B-B14F-4D97-AF65-F5344CB8AC3E}">
        <p14:creationId xmlns:p14="http://schemas.microsoft.com/office/powerpoint/2010/main" xmlns="" val="3886357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2</a:t>
            </a:fld>
            <a:endParaRPr lang="fa-IR"/>
          </a:p>
        </p:txBody>
      </p:sp>
    </p:spTree>
    <p:extLst>
      <p:ext uri="{BB962C8B-B14F-4D97-AF65-F5344CB8AC3E}">
        <p14:creationId xmlns:p14="http://schemas.microsoft.com/office/powerpoint/2010/main" xmlns="" val="1795780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3</a:t>
            </a:fld>
            <a:endParaRPr lang="fa-IR"/>
          </a:p>
        </p:txBody>
      </p:sp>
    </p:spTree>
    <p:extLst>
      <p:ext uri="{BB962C8B-B14F-4D97-AF65-F5344CB8AC3E}">
        <p14:creationId xmlns:p14="http://schemas.microsoft.com/office/powerpoint/2010/main" xmlns="" val="3126572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4</a:t>
            </a:fld>
            <a:endParaRPr lang="fa-IR"/>
          </a:p>
        </p:txBody>
      </p:sp>
    </p:spTree>
    <p:extLst>
      <p:ext uri="{BB962C8B-B14F-4D97-AF65-F5344CB8AC3E}">
        <p14:creationId xmlns:p14="http://schemas.microsoft.com/office/powerpoint/2010/main" xmlns="" val="1697653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5</a:t>
            </a:fld>
            <a:endParaRPr lang="fa-IR"/>
          </a:p>
        </p:txBody>
      </p:sp>
    </p:spTree>
    <p:extLst>
      <p:ext uri="{BB962C8B-B14F-4D97-AF65-F5344CB8AC3E}">
        <p14:creationId xmlns:p14="http://schemas.microsoft.com/office/powerpoint/2010/main" xmlns="" val="3421994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6</a:t>
            </a:fld>
            <a:endParaRPr lang="fa-IR"/>
          </a:p>
        </p:txBody>
      </p:sp>
    </p:spTree>
    <p:extLst>
      <p:ext uri="{BB962C8B-B14F-4D97-AF65-F5344CB8AC3E}">
        <p14:creationId xmlns:p14="http://schemas.microsoft.com/office/powerpoint/2010/main" xmlns="" val="151187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6734A516-1A91-4A6A-9590-B880C2710D88}" type="slidenum">
              <a:rPr lang="fa-IR" smtClean="0"/>
              <a:pPr/>
              <a:t>7</a:t>
            </a:fld>
            <a:endParaRPr lang="fa-IR"/>
          </a:p>
        </p:txBody>
      </p:sp>
    </p:spTree>
    <p:extLst>
      <p:ext uri="{BB962C8B-B14F-4D97-AF65-F5344CB8AC3E}">
        <p14:creationId xmlns:p14="http://schemas.microsoft.com/office/powerpoint/2010/main" xmlns="" val="2888308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2" name="Footer Placeholder 1"/>
          <p:cNvSpPr>
            <a:spLocks noGrp="1"/>
          </p:cNvSpPr>
          <p:nvPr>
            <p:ph type="ftr" sz="quarter" idx="11"/>
          </p:nvPr>
        </p:nvSpPr>
        <p:spPr/>
        <p:txBody>
          <a:bodyPr/>
          <a:lstStyle/>
          <a:p>
            <a:endParaRPr lang="fa-IR"/>
          </a:p>
        </p:txBody>
      </p:sp>
      <p:sp>
        <p:nvSpPr>
          <p:cNvPr id="15" name="Slide Number Placeholder 14"/>
          <p:cNvSpPr>
            <a:spLocks noGrp="1"/>
          </p:cNvSpPr>
          <p:nvPr>
            <p:ph type="sldNum" sz="quarter" idx="12"/>
          </p:nvPr>
        </p:nvSpPr>
        <p:spPr>
          <a:xfrm>
            <a:off x="8229600" y="6473952"/>
            <a:ext cx="758952" cy="246888"/>
          </a:xfrm>
        </p:spPr>
        <p:txBody>
          <a:bodyPr/>
          <a:lstStyle/>
          <a:p>
            <a:fld id="{53957C6A-4527-4016-A7CB-58FCE619C308}"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957C6A-4527-4016-A7CB-58FCE619C308}"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957C6A-4527-4016-A7CB-58FCE619C308}"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19" name="Footer Placeholder 18"/>
          <p:cNvSpPr>
            <a:spLocks noGrp="1"/>
          </p:cNvSpPr>
          <p:nvPr>
            <p:ph type="ftr" sz="quarter" idx="11"/>
          </p:nvPr>
        </p:nvSpPr>
        <p:spPr>
          <a:xfrm>
            <a:off x="3581400" y="76200"/>
            <a:ext cx="2895600" cy="288925"/>
          </a:xfrm>
        </p:spPr>
        <p:txBody>
          <a:bodyPr/>
          <a:lstStyle/>
          <a:p>
            <a:endParaRPr lang="fa-IR"/>
          </a:p>
        </p:txBody>
      </p:sp>
      <p:sp>
        <p:nvSpPr>
          <p:cNvPr id="16" name="Slide Number Placeholder 15"/>
          <p:cNvSpPr>
            <a:spLocks noGrp="1"/>
          </p:cNvSpPr>
          <p:nvPr>
            <p:ph type="sldNum" sz="quarter" idx="12"/>
          </p:nvPr>
        </p:nvSpPr>
        <p:spPr>
          <a:xfrm>
            <a:off x="8229600" y="6473952"/>
            <a:ext cx="758952" cy="246888"/>
          </a:xfrm>
        </p:spPr>
        <p:txBody>
          <a:bodyPr/>
          <a:lstStyle/>
          <a:p>
            <a:fld id="{53957C6A-4527-4016-A7CB-58FCE619C308}"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11" name="Footer Placeholder 10"/>
          <p:cNvSpPr>
            <a:spLocks noGrp="1"/>
          </p:cNvSpPr>
          <p:nvPr>
            <p:ph type="ftr" sz="quarter" idx="11"/>
          </p:nvPr>
        </p:nvSpPr>
        <p:spPr/>
        <p:txBody>
          <a:bodyPr/>
          <a:lstStyle/>
          <a:p>
            <a:endParaRPr lang="fa-IR"/>
          </a:p>
        </p:txBody>
      </p:sp>
      <p:sp>
        <p:nvSpPr>
          <p:cNvPr id="16" name="Slide Number Placeholder 15"/>
          <p:cNvSpPr>
            <a:spLocks noGrp="1"/>
          </p:cNvSpPr>
          <p:nvPr>
            <p:ph type="sldNum" sz="quarter" idx="12"/>
          </p:nvPr>
        </p:nvSpPr>
        <p:spPr/>
        <p:txBody>
          <a:bodyPr/>
          <a:lstStyle/>
          <a:p>
            <a:fld id="{53957C6A-4527-4016-A7CB-58FCE619C308}" type="slidenum">
              <a:rPr lang="fa-IR" smtClean="0"/>
              <a:pPr/>
              <a:t>‹#›</a:t>
            </a:fld>
            <a:endParaRPr lang="fa-I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10" name="Footer Placeholder 9"/>
          <p:cNvSpPr>
            <a:spLocks noGrp="1"/>
          </p:cNvSpPr>
          <p:nvPr>
            <p:ph type="ftr" sz="quarter" idx="11"/>
          </p:nvPr>
        </p:nvSpPr>
        <p:spPr/>
        <p:txBody>
          <a:bodyPr/>
          <a:lstStyle/>
          <a:p>
            <a:endParaRPr lang="fa-IR"/>
          </a:p>
        </p:txBody>
      </p:sp>
      <p:sp>
        <p:nvSpPr>
          <p:cNvPr id="31" name="Slide Number Placeholder 30"/>
          <p:cNvSpPr>
            <a:spLocks noGrp="1"/>
          </p:cNvSpPr>
          <p:nvPr>
            <p:ph type="sldNum" sz="quarter" idx="12"/>
          </p:nvPr>
        </p:nvSpPr>
        <p:spPr/>
        <p:txBody>
          <a:bodyPr/>
          <a:lstStyle/>
          <a:p>
            <a:fld id="{53957C6A-4527-4016-A7CB-58FCE619C308}"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229600" y="6477000"/>
            <a:ext cx="762000" cy="246888"/>
          </a:xfrm>
        </p:spPr>
        <p:txBody>
          <a:bodyPr/>
          <a:lstStyle/>
          <a:p>
            <a:fld id="{53957C6A-4527-4016-A7CB-58FCE619C308}" type="slidenum">
              <a:rPr lang="fa-IR" smtClean="0"/>
              <a:pPr/>
              <a:t>‹#›</a:t>
            </a:fld>
            <a:endParaRPr lang="fa-IR"/>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21" name="Footer Placeholder 20"/>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3957C6A-4527-4016-A7CB-58FCE619C308}"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24" name="Footer Placeholder 23"/>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957C6A-4527-4016-A7CB-58FCE619C308}"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29" name="Footer Placeholder 28"/>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3957C6A-4527-4016-A7CB-58FCE619C308}"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4C4B0208-F671-4184-A33D-6A9FA987FD84}" type="datetimeFigureOut">
              <a:rPr lang="fa-IR" smtClean="0"/>
              <a:pPr/>
              <a:t>02/09/1436</a:t>
            </a:fld>
            <a:endParaRPr lang="fa-IR"/>
          </a:p>
        </p:txBody>
      </p:sp>
      <p:sp>
        <p:nvSpPr>
          <p:cNvPr id="5" name="Footer Placeholder 4"/>
          <p:cNvSpPr>
            <a:spLocks noGrp="1"/>
          </p:cNvSpPr>
          <p:nvPr>
            <p:ph type="ftr" sz="quarter" idx="11"/>
          </p:nvPr>
        </p:nvSpPr>
        <p:spPr/>
        <p:txBody>
          <a:bodyPr/>
          <a:lstStyle/>
          <a:p>
            <a:endParaRPr lang="fa-IR"/>
          </a:p>
        </p:txBody>
      </p:sp>
      <p:sp>
        <p:nvSpPr>
          <p:cNvPr id="31" name="Slide Number Placeholder 30"/>
          <p:cNvSpPr>
            <a:spLocks noGrp="1"/>
          </p:cNvSpPr>
          <p:nvPr>
            <p:ph type="sldNum" sz="quarter" idx="12"/>
          </p:nvPr>
        </p:nvSpPr>
        <p:spPr/>
        <p:txBody>
          <a:bodyPr/>
          <a:lstStyle/>
          <a:p>
            <a:fld id="{53957C6A-4527-4016-A7CB-58FCE619C308}" type="slidenum">
              <a:rPr lang="fa-IR" smtClean="0"/>
              <a:pPr/>
              <a:t>‹#›</a:t>
            </a:fld>
            <a:endParaRPr lang="fa-IR"/>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C4B0208-F671-4184-A33D-6A9FA987FD84}" type="datetimeFigureOut">
              <a:rPr lang="fa-IR" smtClean="0"/>
              <a:pPr/>
              <a:t>02/09/1436</a:t>
            </a:fld>
            <a:endParaRPr lang="fa-I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a-I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3957C6A-4527-4016-A7CB-58FCE619C308}" type="slidenum">
              <a:rPr lang="fa-IR" smtClean="0"/>
              <a:pPr/>
              <a:t>‹#›</a:t>
            </a:fld>
            <a:endParaRPr lang="fa-I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0"/>
            <a:ext cx="7772400" cy="1470025"/>
          </a:xfrm>
        </p:spPr>
        <p:txBody>
          <a:bodyPr/>
          <a:lstStyle/>
          <a:p>
            <a:pPr algn="ctr"/>
            <a:r>
              <a:rPr lang="fa-IR" dirty="0" smtClean="0">
                <a:solidFill>
                  <a:schemeClr val="tx1"/>
                </a:solidFill>
                <a:latin typeface="_PDMS_Saleem_QuranFont" pitchFamily="2" charset="-78"/>
                <a:cs typeface="_PDMS_Saleem_QuranFont" pitchFamily="2" charset="-78"/>
              </a:rPr>
              <a:t>بسم الله الرحمن الرحیم</a:t>
            </a:r>
            <a:endParaRPr lang="fa-IR" dirty="0">
              <a:solidFill>
                <a:schemeClr val="tx1"/>
              </a:solidFill>
              <a:latin typeface="_PDMS_Saleem_QuranFont" pitchFamily="2" charset="-78"/>
              <a:cs typeface="_PDMS_Saleem_QuranFont" pitchFamily="2" charset="-78"/>
            </a:endParaRPr>
          </a:p>
        </p:txBody>
      </p:sp>
      <p:sp>
        <p:nvSpPr>
          <p:cNvPr id="3" name="Subtitle 2"/>
          <p:cNvSpPr>
            <a:spLocks noGrp="1"/>
          </p:cNvSpPr>
          <p:nvPr>
            <p:ph type="subTitle" idx="1"/>
          </p:nvPr>
        </p:nvSpPr>
        <p:spPr>
          <a:xfrm>
            <a:off x="357158" y="357166"/>
            <a:ext cx="8458200" cy="785818"/>
          </a:xfrm>
        </p:spPr>
        <p:txBody>
          <a:bodyPr>
            <a:normAutofit/>
          </a:bodyPr>
          <a:lstStyle/>
          <a:p>
            <a:pPr algn="just"/>
            <a:r>
              <a:rPr lang="fa-IR" sz="1800" b="1" dirty="0" smtClean="0">
                <a:cs typeface="2  Nazanin" pitchFamily="2" charset="-78"/>
              </a:rPr>
              <a:t>4-  </a:t>
            </a:r>
            <a:r>
              <a:rPr lang="fa-IR" sz="1800" b="1" dirty="0">
                <a:cs typeface="2  Nazanin" pitchFamily="2" charset="-78"/>
              </a:rPr>
              <a:t>برنامه ی پیشنهادی روزانه دربعضی از پایه ها با شیوه ی «تلفیقی» ودربعضی پایه ها با شیوه ی «محوری»  و یا در بعضی پایه ها با شیوه ی «گروهی» با مواد درسی متفاوت و یا مشترک </a:t>
            </a:r>
            <a:endParaRPr lang="fa-IR" sz="1800" dirty="0">
              <a:cs typeface="2  Nazanin" pitchFamily="2" charset="-78"/>
            </a:endParaRPr>
          </a:p>
        </p:txBody>
      </p:sp>
      <p:sp>
        <p:nvSpPr>
          <p:cNvPr id="4" name="Rectangle 3"/>
          <p:cNvSpPr/>
          <p:nvPr/>
        </p:nvSpPr>
        <p:spPr>
          <a:xfrm>
            <a:off x="857224" y="1000108"/>
            <a:ext cx="7929586" cy="369332"/>
          </a:xfrm>
          <a:prstGeom prst="rect">
            <a:avLst/>
          </a:prstGeom>
        </p:spPr>
        <p:txBody>
          <a:bodyPr wrap="square">
            <a:spAutoFit/>
          </a:bodyPr>
          <a:lstStyle/>
          <a:p>
            <a:pPr lvl="0" fontAlgn="base">
              <a:spcBef>
                <a:spcPct val="0"/>
              </a:spcBef>
              <a:spcAft>
                <a:spcPct val="0"/>
              </a:spcAft>
            </a:pPr>
            <a:r>
              <a:rPr lang="fa-IR" b="1" dirty="0" smtClean="0">
                <a:latin typeface="Times New Roman" pitchFamily="18" charset="0"/>
                <a:ea typeface="MS Mincho" pitchFamily="49" charset="-128"/>
                <a:cs typeface="B Lotus" pitchFamily="2" charset="-78"/>
              </a:rPr>
              <a:t> شیوه</a:t>
            </a:r>
            <a:r>
              <a:rPr lang="en-US" b="1" dirty="0" smtClean="0">
                <a:latin typeface="Times New Roman" pitchFamily="18" charset="0"/>
                <a:ea typeface="MS Mincho" pitchFamily="49" charset="-128"/>
                <a:cs typeface="B Lotus" pitchFamily="2" charset="-78"/>
              </a:rPr>
              <a:t>   </a:t>
            </a:r>
            <a:r>
              <a:rPr lang="en-US" b="1" dirty="0" smtClean="0">
                <a:latin typeface="Times New Roman" pitchFamily="18" charset="0"/>
                <a:ea typeface="MS Mincho" pitchFamily="49" charset="-128"/>
                <a:cs typeface="B Lotus" pitchFamily="2" charset="-78"/>
                <a:sym typeface="Wingdings" pitchFamily="2" charset="2"/>
              </a:rPr>
              <a:t></a:t>
            </a:r>
            <a:r>
              <a:rPr lang="fa-IR" b="1" dirty="0" smtClean="0">
                <a:latin typeface="Times New Roman" pitchFamily="18" charset="0"/>
                <a:ea typeface="MS Mincho" pitchFamily="49" charset="-128"/>
                <a:cs typeface="B Lotus" pitchFamily="2" charset="-78"/>
              </a:rPr>
              <a:t>محوری و تلفیقی</a:t>
            </a:r>
            <a:r>
              <a:rPr lang="fa-IR" b="1" dirty="0" smtClean="0">
                <a:latin typeface="Times New Roman" pitchFamily="18" charset="0"/>
                <a:ea typeface="MS Mincho" pitchFamily="49" charset="-128"/>
                <a:cs typeface="B Lotus" pitchFamily="2" charset="-78"/>
                <a:sym typeface="Wingdings" pitchFamily="2" charset="2"/>
              </a:rPr>
              <a:t>   -   تلفیقی ، محوری وگروهی  -       تلفیقی ، مستقل وگروهی          </a:t>
            </a:r>
            <a:endParaRPr lang="en-US" sz="1000" dirty="0" smtClean="0">
              <a:latin typeface="Arial" pitchFamily="34" charset="0"/>
              <a:cs typeface="Arial" pitchFamily="34" charset="0"/>
              <a:sym typeface="Wingdings" pitchFamily="2" charset="2"/>
            </a:endParaRPr>
          </a:p>
        </p:txBody>
      </p:sp>
      <p:graphicFrame>
        <p:nvGraphicFramePr>
          <p:cNvPr id="5" name="Content Placeholder 3"/>
          <p:cNvGraphicFramePr>
            <a:graphicFrameLocks/>
          </p:cNvGraphicFramePr>
          <p:nvPr/>
        </p:nvGraphicFramePr>
        <p:xfrm>
          <a:off x="1643042" y="1645058"/>
          <a:ext cx="6143668" cy="5212942"/>
        </p:xfrm>
        <a:graphic>
          <a:graphicData uri="http://schemas.openxmlformats.org/drawingml/2006/table">
            <a:tbl>
              <a:tblPr rtl="1" firstRow="1" firstCol="1" lastRow="1" lastCol="1" bandRow="1" bandCol="1">
                <a:tableStyleId>{5C22544A-7EE6-4342-B048-85BDC9FD1C3A}</a:tableStyleId>
              </a:tblPr>
              <a:tblGrid>
                <a:gridCol w="439532"/>
                <a:gridCol w="1087432"/>
                <a:gridCol w="1154176"/>
                <a:gridCol w="1154176"/>
                <a:gridCol w="1154176"/>
                <a:gridCol w="1154176"/>
              </a:tblGrid>
              <a:tr h="651768">
                <a:tc>
                  <a:txBody>
                    <a:bodyPr/>
                    <a:lstStyle/>
                    <a:p>
                      <a:pPr marL="71755" marR="71755" algn="justLow" rtl="1">
                        <a:spcAft>
                          <a:spcPts val="0"/>
                        </a:spcAft>
                      </a:pPr>
                      <a:r>
                        <a:rPr lang="fa-IR" sz="1200" dirty="0">
                          <a:effectLst/>
                        </a:rPr>
                        <a:t>ایام هفته  </a:t>
                      </a:r>
                      <a:endParaRPr lang="en-US" sz="1000" dirty="0">
                        <a:effectLst/>
                        <a:latin typeface="Times New Roman"/>
                        <a:ea typeface="MS Mincho"/>
                      </a:endParaRPr>
                    </a:p>
                  </a:txBody>
                  <a:tcPr marL="58087" marR="58087" marT="0" marB="0" vert="vert"/>
                </a:tc>
                <a:tc>
                  <a:txBody>
                    <a:bodyPr/>
                    <a:lstStyle/>
                    <a:p>
                      <a:pPr algn="justLow" rtl="1">
                        <a:spcAft>
                          <a:spcPts val="0"/>
                        </a:spcAft>
                      </a:pPr>
                      <a:r>
                        <a:rPr lang="fa-IR" sz="1200" dirty="0">
                          <a:effectLst/>
                        </a:rPr>
                        <a:t>پایه</a:t>
                      </a:r>
                      <a:endParaRPr lang="en-US" sz="1000" dirty="0">
                        <a:effectLst/>
                        <a:latin typeface="Times New Roman"/>
                        <a:ea typeface="MS Mincho"/>
                      </a:endParaRPr>
                    </a:p>
                  </a:txBody>
                  <a:tcPr marL="58087" marR="58087" marT="0" marB="0"/>
                </a:tc>
                <a:tc>
                  <a:txBody>
                    <a:bodyPr/>
                    <a:lstStyle/>
                    <a:p>
                      <a:pPr algn="ctr" rtl="1">
                        <a:spcAft>
                          <a:spcPts val="0"/>
                        </a:spcAft>
                      </a:pPr>
                      <a:r>
                        <a:rPr lang="fa-IR" sz="1200">
                          <a:effectLst/>
                        </a:rPr>
                        <a:t>جلسه ی اول</a:t>
                      </a:r>
                      <a:endParaRPr lang="en-US" sz="1000">
                        <a:effectLst/>
                      </a:endParaRPr>
                    </a:p>
                    <a:p>
                      <a:pPr algn="ctr" rtl="1">
                        <a:spcAft>
                          <a:spcPts val="0"/>
                        </a:spcAft>
                      </a:pPr>
                      <a:r>
                        <a:rPr lang="fa-IR" sz="1000">
                          <a:effectLst/>
                        </a:rPr>
                        <a:t>موضوع وهدف مشترک</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جلسه ی دوم</a:t>
                      </a:r>
                      <a:endParaRPr lang="en-US" sz="1000">
                        <a:effectLst/>
                      </a:endParaRPr>
                    </a:p>
                    <a:p>
                      <a:pPr algn="ctr" rtl="1">
                        <a:spcAft>
                          <a:spcPts val="0"/>
                        </a:spcAft>
                      </a:pPr>
                      <a:r>
                        <a:rPr lang="fa-IR" sz="1000">
                          <a:effectLst/>
                        </a:rPr>
                        <a:t>تلفیق در هدف مشترک</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جلسه ی سوم</a:t>
                      </a:r>
                      <a:endParaRPr lang="en-US" sz="1000">
                        <a:effectLst/>
                      </a:endParaRPr>
                    </a:p>
                    <a:p>
                      <a:pPr algn="ctr" rtl="1">
                        <a:spcAft>
                          <a:spcPts val="0"/>
                        </a:spcAft>
                      </a:pPr>
                      <a:r>
                        <a:rPr lang="fa-IR" sz="1000">
                          <a:effectLst/>
                        </a:rPr>
                        <a:t>مجزا ومستقل</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جلسه ی چهارم</a:t>
                      </a:r>
                      <a:endParaRPr lang="en-US" sz="1000">
                        <a:effectLst/>
                      </a:endParaRPr>
                    </a:p>
                    <a:p>
                      <a:pPr algn="ctr" rtl="1">
                        <a:spcAft>
                          <a:spcPts val="0"/>
                        </a:spcAft>
                      </a:pPr>
                      <a:r>
                        <a:rPr lang="fa-IR" sz="1000">
                          <a:effectLst/>
                        </a:rPr>
                        <a:t>موضوع وهدف مشترک</a:t>
                      </a:r>
                      <a:endParaRPr lang="en-US" sz="1000">
                        <a:effectLst/>
                        <a:latin typeface="Times New Roman"/>
                        <a:ea typeface="MS Mincho"/>
                      </a:endParaRPr>
                    </a:p>
                  </a:txBody>
                  <a:tcPr marL="58087" marR="58087" marT="0" marB="0"/>
                </a:tc>
              </a:tr>
              <a:tr h="799897">
                <a:tc rowSpan="6">
                  <a:txBody>
                    <a:bodyPr/>
                    <a:lstStyle/>
                    <a:p>
                      <a:pPr marL="71755" marR="71755" algn="justLow" rtl="1">
                        <a:spcAft>
                          <a:spcPts val="0"/>
                        </a:spcAft>
                      </a:pPr>
                      <a:r>
                        <a:rPr lang="en-US" sz="1200" dirty="0">
                          <a:effectLst/>
                        </a:rPr>
                        <a:t> </a:t>
                      </a:r>
                      <a:r>
                        <a:rPr lang="fa-IR" sz="1400" dirty="0">
                          <a:effectLst/>
                        </a:rPr>
                        <a:t>               یکی از روزهای هفته بطور مثال : سه  شنبه</a:t>
                      </a:r>
                      <a:endParaRPr lang="en-US" sz="1000" dirty="0">
                        <a:effectLst/>
                      </a:endParaRPr>
                    </a:p>
                    <a:p>
                      <a:pPr marL="71755" marR="71755" algn="justLow" rtl="1">
                        <a:spcAft>
                          <a:spcPts val="0"/>
                        </a:spcAft>
                      </a:pPr>
                      <a:r>
                        <a:rPr lang="fa-IR" sz="1200" dirty="0">
                          <a:effectLst/>
                        </a:rPr>
                        <a:t> </a:t>
                      </a:r>
                      <a:endParaRPr lang="en-US" sz="1000" dirty="0">
                        <a:effectLst/>
                      </a:endParaRPr>
                    </a:p>
                    <a:p>
                      <a:pPr marL="71755" marR="71755" algn="justLow" rtl="1">
                        <a:spcAft>
                          <a:spcPts val="0"/>
                        </a:spcAft>
                      </a:pPr>
                      <a:r>
                        <a:rPr lang="fa-IR" sz="1200" dirty="0">
                          <a:effectLst/>
                        </a:rPr>
                        <a:t> </a:t>
                      </a:r>
                      <a:endParaRPr lang="en-US" sz="1000" dirty="0">
                        <a:effectLst/>
                      </a:endParaRPr>
                    </a:p>
                    <a:p>
                      <a:pPr marL="71755" marR="71755" algn="justLow" rtl="1">
                        <a:spcAft>
                          <a:spcPts val="0"/>
                        </a:spcAft>
                      </a:pPr>
                      <a:r>
                        <a:rPr lang="fa-IR" sz="1200" dirty="0">
                          <a:effectLst/>
                        </a:rPr>
                        <a:t> </a:t>
                      </a:r>
                      <a:endParaRPr lang="en-US" sz="1000" dirty="0">
                        <a:effectLst/>
                      </a:endParaRPr>
                    </a:p>
                    <a:p>
                      <a:pPr marL="71755" marR="71755" algn="justLow" rtl="1">
                        <a:spcAft>
                          <a:spcPts val="0"/>
                        </a:spcAft>
                      </a:pPr>
                      <a:r>
                        <a:rPr lang="fa-IR" sz="1200" dirty="0">
                          <a:effectLst/>
                        </a:rPr>
                        <a:t> </a:t>
                      </a:r>
                      <a:endParaRPr lang="en-US" sz="1000" dirty="0">
                        <a:effectLst/>
                        <a:latin typeface="Times New Roman"/>
                        <a:ea typeface="MS Mincho"/>
                      </a:endParaRPr>
                    </a:p>
                  </a:txBody>
                  <a:tcPr marL="58087" marR="58087" marT="0" marB="0" vert="vert270"/>
                </a:tc>
                <a:tc>
                  <a:txBody>
                    <a:bodyPr/>
                    <a:lstStyle/>
                    <a:p>
                      <a:pPr algn="justLow" rtl="1">
                        <a:spcAft>
                          <a:spcPts val="0"/>
                        </a:spcAft>
                      </a:pPr>
                      <a:r>
                        <a:rPr lang="fa-IR" sz="1200">
                          <a:effectLst/>
                        </a:rPr>
                        <a:t>  اول</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ریاضی</a:t>
                      </a:r>
                      <a:endParaRPr lang="en-US" sz="1000">
                        <a:effectLst/>
                      </a:endParaRPr>
                    </a:p>
                    <a:p>
                      <a:pPr algn="ctr" rtl="1">
                        <a:spcAft>
                          <a:spcPts val="0"/>
                        </a:spcAft>
                      </a:pPr>
                      <a:r>
                        <a:rPr lang="fa-IR" sz="1000">
                          <a:effectLst/>
                        </a:rPr>
                        <a:t>(عددنویسی با ارزش مکانی)</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فارسی خواندن</a:t>
                      </a:r>
                      <a:endParaRPr lang="en-US" sz="1000">
                        <a:effectLst/>
                      </a:endParaRPr>
                    </a:p>
                    <a:p>
                      <a:pPr algn="ctr" rtl="1">
                        <a:spcAft>
                          <a:spcPts val="0"/>
                        </a:spcAft>
                      </a:pPr>
                      <a:r>
                        <a:rPr lang="fa-IR" sz="800">
                          <a:effectLst/>
                        </a:rPr>
                        <a:t>(</a:t>
                      </a:r>
                      <a:r>
                        <a:rPr lang="fa-IR" sz="1000">
                          <a:effectLst/>
                        </a:rPr>
                        <a:t>گفتگودرباره تصویری از محیط زیست خاص)</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ورزش</a:t>
                      </a:r>
                      <a:endParaRPr lang="en-US" sz="1000">
                        <a:effectLst/>
                      </a:endParaRPr>
                    </a:p>
                    <a:p>
                      <a:pPr algn="ctr" rtl="1">
                        <a:spcAft>
                          <a:spcPts val="0"/>
                        </a:spcAft>
                      </a:pPr>
                      <a:r>
                        <a:rPr lang="fa-IR" sz="1000">
                          <a:effectLst/>
                        </a:rPr>
                        <a:t>(بازی آزاد)</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علوم تجربی</a:t>
                      </a:r>
                      <a:endParaRPr lang="en-US" sz="1000">
                        <a:effectLst/>
                      </a:endParaRPr>
                    </a:p>
                    <a:p>
                      <a:pPr algn="ctr" rtl="1">
                        <a:spcAft>
                          <a:spcPts val="0"/>
                        </a:spcAft>
                      </a:pPr>
                      <a:r>
                        <a:rPr lang="fa-IR" sz="1000">
                          <a:effectLst/>
                        </a:rPr>
                        <a:t>(شناخت اجزاگیاهان)</a:t>
                      </a:r>
                      <a:endParaRPr lang="en-US" sz="1000">
                        <a:effectLst/>
                        <a:latin typeface="Times New Roman"/>
                        <a:ea typeface="MS Mincho"/>
                      </a:endParaRPr>
                    </a:p>
                  </a:txBody>
                  <a:tcPr marL="58087" marR="58087" marT="0" marB="0"/>
                </a:tc>
              </a:tr>
              <a:tr h="531522">
                <a:tc vMerge="1">
                  <a:txBody>
                    <a:bodyPr/>
                    <a:lstStyle/>
                    <a:p>
                      <a:pPr rtl="1"/>
                      <a:endParaRPr lang="fa-IR"/>
                    </a:p>
                  </a:txBody>
                  <a:tcPr/>
                </a:tc>
                <a:tc>
                  <a:txBody>
                    <a:bodyPr/>
                    <a:lstStyle/>
                    <a:p>
                      <a:pPr algn="justLow" rtl="1">
                        <a:spcAft>
                          <a:spcPts val="0"/>
                        </a:spcAft>
                      </a:pPr>
                      <a:r>
                        <a:rPr lang="fa-IR" sz="1200">
                          <a:effectLst/>
                        </a:rPr>
                        <a:t> دوم</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ریاضی</a:t>
                      </a:r>
                      <a:endParaRPr lang="en-US" sz="1000">
                        <a:effectLst/>
                      </a:endParaRPr>
                    </a:p>
                    <a:p>
                      <a:pPr algn="ctr" rtl="1">
                        <a:spcAft>
                          <a:spcPts val="0"/>
                        </a:spcAft>
                      </a:pPr>
                      <a:r>
                        <a:rPr lang="fa-IR" sz="1000">
                          <a:effectLst/>
                        </a:rPr>
                        <a:t>(عددنویسی با ارزش مکانی)</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هنر</a:t>
                      </a:r>
                      <a:endParaRPr lang="en-US" sz="1000">
                        <a:effectLst/>
                      </a:endParaRPr>
                    </a:p>
                    <a:p>
                      <a:pPr algn="ctr" rtl="1">
                        <a:spcAft>
                          <a:spcPts val="0"/>
                        </a:spcAft>
                      </a:pPr>
                      <a:r>
                        <a:rPr lang="fa-IR" sz="1000">
                          <a:effectLst/>
                        </a:rPr>
                        <a:t>(نقاشی درباره ی یک محیط خاص )</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ورزش</a:t>
                      </a:r>
                      <a:endParaRPr lang="en-US" sz="1000">
                        <a:effectLst/>
                      </a:endParaRPr>
                    </a:p>
                    <a:p>
                      <a:pPr algn="ctr" rtl="1">
                        <a:spcAft>
                          <a:spcPts val="0"/>
                        </a:spcAft>
                      </a:pPr>
                      <a:r>
                        <a:rPr lang="fa-IR" sz="1000">
                          <a:effectLst/>
                        </a:rPr>
                        <a:t>(بازی آزاد)</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علوم تجربی</a:t>
                      </a:r>
                      <a:endParaRPr lang="en-US" sz="1000">
                        <a:effectLst/>
                      </a:endParaRPr>
                    </a:p>
                    <a:p>
                      <a:pPr algn="ctr" rtl="1">
                        <a:spcAft>
                          <a:spcPts val="0"/>
                        </a:spcAft>
                      </a:pPr>
                      <a:r>
                        <a:rPr lang="fa-IR" sz="1000">
                          <a:effectLst/>
                        </a:rPr>
                        <a:t>(شناخت اجزاگیاهان)</a:t>
                      </a:r>
                      <a:endParaRPr lang="en-US" sz="1000">
                        <a:effectLst/>
                        <a:latin typeface="Times New Roman"/>
                        <a:ea typeface="MS Mincho"/>
                      </a:endParaRPr>
                    </a:p>
                  </a:txBody>
                  <a:tcPr marL="58087" marR="58087" marT="0" marB="0"/>
                </a:tc>
              </a:tr>
              <a:tr h="948026">
                <a:tc vMerge="1">
                  <a:txBody>
                    <a:bodyPr/>
                    <a:lstStyle/>
                    <a:p>
                      <a:pPr rtl="1"/>
                      <a:endParaRPr lang="fa-IR"/>
                    </a:p>
                  </a:txBody>
                  <a:tcPr/>
                </a:tc>
                <a:tc>
                  <a:txBody>
                    <a:bodyPr/>
                    <a:lstStyle/>
                    <a:p>
                      <a:pPr algn="justLow" rtl="1">
                        <a:spcAft>
                          <a:spcPts val="0"/>
                        </a:spcAft>
                      </a:pPr>
                      <a:r>
                        <a:rPr lang="fa-IR" sz="1200" dirty="0">
                          <a:effectLst/>
                        </a:rPr>
                        <a:t> سوم</a:t>
                      </a:r>
                      <a:endParaRPr lang="en-US" sz="1000" dirty="0">
                        <a:effectLst/>
                        <a:latin typeface="Times New Roman"/>
                        <a:ea typeface="MS Mincho"/>
                      </a:endParaRPr>
                    </a:p>
                  </a:txBody>
                  <a:tcPr marL="58087" marR="58087" marT="0" marB="0"/>
                </a:tc>
                <a:tc>
                  <a:txBody>
                    <a:bodyPr/>
                    <a:lstStyle/>
                    <a:p>
                      <a:pPr algn="ctr" rtl="1">
                        <a:spcAft>
                          <a:spcPts val="0"/>
                        </a:spcAft>
                      </a:pPr>
                      <a:r>
                        <a:rPr lang="fa-IR" sz="1200">
                          <a:effectLst/>
                        </a:rPr>
                        <a:t>ریاضی</a:t>
                      </a:r>
                      <a:endParaRPr lang="en-US" sz="1000">
                        <a:effectLst/>
                      </a:endParaRPr>
                    </a:p>
                    <a:p>
                      <a:pPr algn="ctr" rtl="1">
                        <a:spcAft>
                          <a:spcPts val="0"/>
                        </a:spcAft>
                      </a:pPr>
                      <a:r>
                        <a:rPr lang="fa-IR" sz="1000">
                          <a:effectLst/>
                        </a:rPr>
                        <a:t>(عددنویسی با ارزش مکانی)</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مطالعات اجتماعی</a:t>
                      </a:r>
                      <a:endParaRPr lang="en-US" sz="1000">
                        <a:effectLst/>
                      </a:endParaRPr>
                    </a:p>
                    <a:p>
                      <a:pPr algn="ctr" rtl="1">
                        <a:spcAft>
                          <a:spcPts val="0"/>
                        </a:spcAft>
                      </a:pPr>
                      <a:r>
                        <a:rPr lang="fa-IR" sz="1000">
                          <a:effectLst/>
                        </a:rPr>
                        <a:t>(معرفی چند ویژگی یک محیط خاص)</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هنر</a:t>
                      </a:r>
                      <a:endParaRPr lang="en-US" sz="1000">
                        <a:effectLst/>
                      </a:endParaRPr>
                    </a:p>
                    <a:p>
                      <a:pPr algn="ctr" rtl="1">
                        <a:spcAft>
                          <a:spcPts val="0"/>
                        </a:spcAft>
                      </a:pPr>
                      <a:r>
                        <a:rPr lang="fa-IR" sz="1000">
                          <a:effectLst/>
                        </a:rPr>
                        <a:t>(نقاشی دلخواه)</a:t>
                      </a:r>
                      <a:endParaRPr lang="en-US" sz="1000">
                        <a:effectLst/>
                      </a:endParaRPr>
                    </a:p>
                    <a:p>
                      <a:pPr algn="ctr" rtl="1">
                        <a:spcAft>
                          <a:spcPts val="0"/>
                        </a:spcAft>
                      </a:pPr>
                      <a:r>
                        <a:rPr lang="fa-IR" sz="800">
                          <a:effectLst/>
                        </a:rPr>
                        <a:t> </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*علوم تجربی</a:t>
                      </a:r>
                      <a:endParaRPr lang="en-US" sz="1000">
                        <a:effectLst/>
                      </a:endParaRPr>
                    </a:p>
                    <a:p>
                      <a:pPr algn="r" rtl="1">
                        <a:spcAft>
                          <a:spcPts val="0"/>
                        </a:spcAft>
                      </a:pPr>
                      <a:r>
                        <a:rPr lang="fa-IR" sz="1000">
                          <a:effectLst/>
                        </a:rPr>
                        <a:t>(رفع اشکال درشناخت تنوع گیاه براساس اجزا)</a:t>
                      </a:r>
                      <a:endParaRPr lang="en-US" sz="1000">
                        <a:effectLst/>
                        <a:latin typeface="Times New Roman"/>
                        <a:ea typeface="MS Mincho"/>
                      </a:endParaRPr>
                    </a:p>
                  </a:txBody>
                  <a:tcPr marL="58087" marR="58087" marT="0" marB="0"/>
                </a:tc>
              </a:tr>
              <a:tr h="622142">
                <a:tc vMerge="1">
                  <a:txBody>
                    <a:bodyPr/>
                    <a:lstStyle/>
                    <a:p>
                      <a:pPr rtl="1"/>
                      <a:endParaRPr lang="fa-IR"/>
                    </a:p>
                  </a:txBody>
                  <a:tcPr/>
                </a:tc>
                <a:tc>
                  <a:txBody>
                    <a:bodyPr/>
                    <a:lstStyle/>
                    <a:p>
                      <a:pPr algn="justLow" rtl="1">
                        <a:spcAft>
                          <a:spcPts val="0"/>
                        </a:spcAft>
                      </a:pPr>
                      <a:r>
                        <a:rPr lang="fa-IR" sz="1200">
                          <a:effectLst/>
                        </a:rPr>
                        <a:t>چهارم</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ریاضی</a:t>
                      </a:r>
                      <a:endParaRPr lang="en-US" sz="1000">
                        <a:effectLst/>
                      </a:endParaRPr>
                    </a:p>
                    <a:p>
                      <a:pPr algn="ctr" rtl="1">
                        <a:spcAft>
                          <a:spcPts val="0"/>
                        </a:spcAft>
                      </a:pPr>
                      <a:r>
                        <a:rPr lang="fa-IR" sz="1000">
                          <a:effectLst/>
                        </a:rPr>
                        <a:t>(عددنویسی با ارزش مکانی)</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علوم تجربی</a:t>
                      </a:r>
                      <a:endParaRPr lang="en-US" sz="1000">
                        <a:effectLst/>
                      </a:endParaRPr>
                    </a:p>
                    <a:p>
                      <a:pPr algn="ctr" rtl="1">
                        <a:spcAft>
                          <a:spcPts val="0"/>
                        </a:spcAft>
                      </a:pPr>
                      <a:r>
                        <a:rPr lang="fa-IR" sz="1000">
                          <a:effectLst/>
                        </a:rPr>
                        <a:t>(مقایسه محیط زندگی جانوران وگیاهان)</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هنر</a:t>
                      </a:r>
                      <a:endParaRPr lang="en-US" sz="1000">
                        <a:effectLst/>
                      </a:endParaRPr>
                    </a:p>
                    <a:p>
                      <a:pPr algn="ctr" rtl="1">
                        <a:spcAft>
                          <a:spcPts val="0"/>
                        </a:spcAft>
                      </a:pPr>
                      <a:r>
                        <a:rPr lang="fa-IR" sz="1000">
                          <a:effectLst/>
                        </a:rPr>
                        <a:t>(نقاشی  دلخواه )</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ورزش</a:t>
                      </a:r>
                      <a:endParaRPr lang="en-US" sz="1000">
                        <a:effectLst/>
                      </a:endParaRPr>
                    </a:p>
                    <a:p>
                      <a:pPr algn="ctr" rtl="1">
                        <a:spcAft>
                          <a:spcPts val="0"/>
                        </a:spcAft>
                      </a:pPr>
                      <a:r>
                        <a:rPr lang="fa-IR" sz="1000">
                          <a:effectLst/>
                        </a:rPr>
                        <a:t>(بازی آزاد)</a:t>
                      </a:r>
                      <a:endParaRPr lang="en-US" sz="1000">
                        <a:effectLst/>
                        <a:latin typeface="Times New Roman"/>
                        <a:ea typeface="MS Mincho"/>
                      </a:endParaRPr>
                    </a:p>
                  </a:txBody>
                  <a:tcPr marL="58087" marR="58087" marT="0" marB="0"/>
                </a:tc>
              </a:tr>
              <a:tr h="799897">
                <a:tc vMerge="1">
                  <a:txBody>
                    <a:bodyPr/>
                    <a:lstStyle/>
                    <a:p>
                      <a:pPr rtl="1"/>
                      <a:endParaRPr lang="fa-IR"/>
                    </a:p>
                  </a:txBody>
                  <a:tcPr/>
                </a:tc>
                <a:tc>
                  <a:txBody>
                    <a:bodyPr/>
                    <a:lstStyle/>
                    <a:p>
                      <a:pPr algn="justLow" rtl="1">
                        <a:spcAft>
                          <a:spcPts val="0"/>
                        </a:spcAft>
                      </a:pPr>
                      <a:r>
                        <a:rPr lang="fa-IR" sz="1200">
                          <a:effectLst/>
                        </a:rPr>
                        <a:t>پنجم</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ریاضی</a:t>
                      </a:r>
                      <a:endParaRPr lang="en-US" sz="1000">
                        <a:effectLst/>
                      </a:endParaRPr>
                    </a:p>
                    <a:p>
                      <a:pPr algn="ctr" rtl="1">
                        <a:spcAft>
                          <a:spcPts val="0"/>
                        </a:spcAft>
                      </a:pPr>
                      <a:r>
                        <a:rPr lang="fa-IR" sz="1000">
                          <a:effectLst/>
                        </a:rPr>
                        <a:t>( عددنویسی  با ارزش مکانی)</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مطالعات اجتماعی</a:t>
                      </a:r>
                      <a:endParaRPr lang="en-US" sz="1000">
                        <a:effectLst/>
                      </a:endParaRPr>
                    </a:p>
                    <a:p>
                      <a:pPr algn="ctr" rtl="1">
                        <a:spcAft>
                          <a:spcPts val="0"/>
                        </a:spcAft>
                      </a:pPr>
                      <a:r>
                        <a:rPr lang="fa-IR" sz="1000">
                          <a:effectLst/>
                        </a:rPr>
                        <a:t>( بررسی دلیل حفظ محیط زیست )</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*علوم تجربی</a:t>
                      </a:r>
                      <a:endParaRPr lang="en-US" sz="1000">
                        <a:effectLst/>
                      </a:endParaRPr>
                    </a:p>
                    <a:p>
                      <a:pPr algn="ctr" rtl="1">
                        <a:spcAft>
                          <a:spcPts val="0"/>
                        </a:spcAft>
                      </a:pPr>
                      <a:r>
                        <a:rPr lang="fa-IR" sz="1000">
                          <a:effectLst/>
                        </a:rPr>
                        <a:t>(رشد گیاهان)</a:t>
                      </a:r>
                      <a:endParaRPr lang="en-US" sz="1000">
                        <a:effectLst/>
                      </a:endParaRPr>
                    </a:p>
                    <a:p>
                      <a:pPr algn="ctr" rtl="1">
                        <a:spcAft>
                          <a:spcPts val="0"/>
                        </a:spcAft>
                      </a:pPr>
                      <a:r>
                        <a:rPr lang="fa-IR" sz="1000">
                          <a:effectLst/>
                        </a:rPr>
                        <a:t>تدریس مستقل</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هنر</a:t>
                      </a:r>
                      <a:endParaRPr lang="en-US" sz="1000">
                        <a:effectLst/>
                      </a:endParaRPr>
                    </a:p>
                    <a:p>
                      <a:pPr algn="ctr" rtl="1">
                        <a:spcAft>
                          <a:spcPts val="0"/>
                        </a:spcAft>
                      </a:pPr>
                      <a:r>
                        <a:rPr lang="fa-IR" sz="1000">
                          <a:effectLst/>
                        </a:rPr>
                        <a:t>(نقاشی به دلخواه )</a:t>
                      </a:r>
                      <a:endParaRPr lang="en-US" sz="1000">
                        <a:effectLst/>
                      </a:endParaRPr>
                    </a:p>
                    <a:p>
                      <a:pPr algn="ctr" rtl="1">
                        <a:spcAft>
                          <a:spcPts val="0"/>
                        </a:spcAft>
                      </a:pPr>
                      <a:r>
                        <a:rPr lang="fa-IR" sz="1000">
                          <a:effectLst/>
                        </a:rPr>
                        <a:t> </a:t>
                      </a:r>
                      <a:endParaRPr lang="en-US" sz="1000">
                        <a:effectLst/>
                        <a:latin typeface="Times New Roman"/>
                        <a:ea typeface="MS Mincho"/>
                      </a:endParaRPr>
                    </a:p>
                  </a:txBody>
                  <a:tcPr marL="58087" marR="58087" marT="0" marB="0"/>
                </a:tc>
              </a:tr>
              <a:tr h="799897">
                <a:tc vMerge="1">
                  <a:txBody>
                    <a:bodyPr/>
                    <a:lstStyle/>
                    <a:p>
                      <a:pPr rtl="1"/>
                      <a:endParaRPr lang="fa-IR"/>
                    </a:p>
                  </a:txBody>
                  <a:tcPr/>
                </a:tc>
                <a:tc>
                  <a:txBody>
                    <a:bodyPr/>
                    <a:lstStyle/>
                    <a:p>
                      <a:pPr algn="justLow" rtl="1">
                        <a:spcAft>
                          <a:spcPts val="0"/>
                        </a:spcAft>
                      </a:pPr>
                      <a:r>
                        <a:rPr lang="fa-IR" sz="1200">
                          <a:effectLst/>
                        </a:rPr>
                        <a:t>ششم</a:t>
                      </a:r>
                      <a:endParaRPr lang="en-US" sz="1000">
                        <a:effectLst/>
                        <a:latin typeface="Times New Roman"/>
                        <a:ea typeface="MS Mincho"/>
                      </a:endParaRPr>
                    </a:p>
                  </a:txBody>
                  <a:tcPr marL="58087" marR="58087" marT="0" marB="0"/>
                </a:tc>
                <a:tc>
                  <a:txBody>
                    <a:bodyPr/>
                    <a:lstStyle/>
                    <a:p>
                      <a:pPr algn="ctr" rtl="1">
                        <a:spcAft>
                          <a:spcPts val="0"/>
                        </a:spcAft>
                      </a:pPr>
                      <a:r>
                        <a:rPr lang="fa-IR" sz="1200">
                          <a:effectLst/>
                        </a:rPr>
                        <a:t>ریاضی</a:t>
                      </a:r>
                      <a:r>
                        <a:rPr lang="fa-IR" sz="1000">
                          <a:effectLst/>
                        </a:rPr>
                        <a:t> عددنویسی (اعشاری با ارزش مکانی)</a:t>
                      </a:r>
                      <a:endParaRPr lang="en-US" sz="1000">
                        <a:effectLst/>
                        <a:latin typeface="Times New Roman"/>
                        <a:ea typeface="MS Mincho"/>
                      </a:endParaRPr>
                    </a:p>
                  </a:txBody>
                  <a:tcPr marL="58087" marR="58087" marT="0" marB="0"/>
                </a:tc>
                <a:tc>
                  <a:txBody>
                    <a:bodyPr/>
                    <a:lstStyle/>
                    <a:p>
                      <a:pPr algn="ctr" rtl="1">
                        <a:spcAft>
                          <a:spcPts val="0"/>
                        </a:spcAft>
                      </a:pPr>
                      <a:r>
                        <a:rPr lang="fa-IR" sz="1200" dirty="0">
                          <a:effectLst/>
                        </a:rPr>
                        <a:t>مطالعات اجتماعی</a:t>
                      </a:r>
                      <a:endParaRPr lang="en-US" sz="1000" dirty="0">
                        <a:effectLst/>
                      </a:endParaRPr>
                    </a:p>
                    <a:p>
                      <a:pPr algn="ctr" rtl="1">
                        <a:spcAft>
                          <a:spcPts val="0"/>
                        </a:spcAft>
                      </a:pPr>
                      <a:r>
                        <a:rPr lang="fa-IR" sz="1000" dirty="0">
                          <a:effectLst/>
                        </a:rPr>
                        <a:t>( بررسی دلیل حفظ محیط زیست )</a:t>
                      </a:r>
                      <a:endParaRPr lang="en-US" sz="1000" dirty="0">
                        <a:effectLst/>
                        <a:latin typeface="Times New Roman"/>
                        <a:ea typeface="MS Mincho"/>
                      </a:endParaRPr>
                    </a:p>
                  </a:txBody>
                  <a:tcPr marL="58087" marR="58087" marT="0" marB="0"/>
                </a:tc>
                <a:tc>
                  <a:txBody>
                    <a:bodyPr/>
                    <a:lstStyle/>
                    <a:p>
                      <a:pPr algn="ctr" rtl="1">
                        <a:spcAft>
                          <a:spcPts val="0"/>
                        </a:spcAft>
                      </a:pPr>
                      <a:r>
                        <a:rPr lang="fa-IR" sz="1200">
                          <a:effectLst/>
                        </a:rPr>
                        <a:t>*علوم تجربی</a:t>
                      </a:r>
                      <a:endParaRPr lang="en-US" sz="1000">
                        <a:effectLst/>
                      </a:endParaRPr>
                    </a:p>
                    <a:p>
                      <a:pPr algn="ctr" rtl="1">
                        <a:spcAft>
                          <a:spcPts val="0"/>
                        </a:spcAft>
                      </a:pPr>
                      <a:r>
                        <a:rPr lang="fa-IR" sz="1000">
                          <a:effectLst/>
                        </a:rPr>
                        <a:t>(غذا سازی گیاهان)</a:t>
                      </a:r>
                      <a:endParaRPr lang="en-US" sz="1000">
                        <a:effectLst/>
                      </a:endParaRPr>
                    </a:p>
                    <a:p>
                      <a:pPr algn="ctr" rtl="1">
                        <a:spcAft>
                          <a:spcPts val="0"/>
                        </a:spcAft>
                      </a:pPr>
                      <a:r>
                        <a:rPr lang="fa-IR" sz="1000">
                          <a:effectLst/>
                        </a:rPr>
                        <a:t>تدریس مستقل</a:t>
                      </a:r>
                      <a:endParaRPr lang="en-US" sz="1000">
                        <a:effectLst/>
                        <a:latin typeface="Times New Roman"/>
                        <a:ea typeface="MS Mincho"/>
                      </a:endParaRPr>
                    </a:p>
                  </a:txBody>
                  <a:tcPr marL="58087" marR="58087" marT="0" marB="0"/>
                </a:tc>
                <a:tc>
                  <a:txBody>
                    <a:bodyPr/>
                    <a:lstStyle/>
                    <a:p>
                      <a:pPr algn="ctr" rtl="1">
                        <a:spcAft>
                          <a:spcPts val="0"/>
                        </a:spcAft>
                      </a:pPr>
                      <a:r>
                        <a:rPr lang="fa-IR" sz="1200" dirty="0">
                          <a:effectLst/>
                        </a:rPr>
                        <a:t>هنر</a:t>
                      </a:r>
                      <a:endParaRPr lang="en-US" sz="1000" dirty="0">
                        <a:effectLst/>
                      </a:endParaRPr>
                    </a:p>
                    <a:p>
                      <a:pPr algn="ctr" rtl="1">
                        <a:spcAft>
                          <a:spcPts val="0"/>
                        </a:spcAft>
                      </a:pPr>
                      <a:r>
                        <a:rPr lang="fa-IR" sz="1000" dirty="0">
                          <a:effectLst/>
                        </a:rPr>
                        <a:t>(نقاشی به دلخواه )</a:t>
                      </a:r>
                      <a:endParaRPr lang="en-US" sz="1000" dirty="0">
                        <a:effectLst/>
                      </a:endParaRPr>
                    </a:p>
                    <a:p>
                      <a:pPr algn="ctr" rtl="1">
                        <a:spcAft>
                          <a:spcPts val="0"/>
                        </a:spcAft>
                      </a:pPr>
                      <a:r>
                        <a:rPr lang="fa-IR" sz="1200" dirty="0">
                          <a:effectLst/>
                        </a:rPr>
                        <a:t> </a:t>
                      </a:r>
                      <a:endParaRPr lang="en-US" sz="1000" dirty="0">
                        <a:effectLst/>
                        <a:latin typeface="Times New Roman"/>
                        <a:ea typeface="MS Mincho"/>
                      </a:endParaRPr>
                    </a:p>
                  </a:txBody>
                  <a:tcPr marL="58087" marR="58087" marT="0" marB="0"/>
                </a:tc>
              </a:tr>
            </a:tbl>
          </a:graphicData>
        </a:graphic>
      </p:graphicFrame>
    </p:spTree>
    <p:extLst>
      <p:ext uri="{BB962C8B-B14F-4D97-AF65-F5344CB8AC3E}">
        <p14:creationId xmlns:p14="http://schemas.microsoft.com/office/powerpoint/2010/main" xmlns="" val="23695473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70000" lnSpcReduction="20000"/>
          </a:bodyPr>
          <a:lstStyle/>
          <a:p>
            <a:pPr algn="just"/>
            <a:r>
              <a:rPr lang="fa-IR" b="1" dirty="0">
                <a:solidFill>
                  <a:schemeClr val="tx1"/>
                </a:solidFill>
                <a:cs typeface="2  Nazanin" pitchFamily="2" charset="-78"/>
              </a:rPr>
              <a:t> یادآوری :  (همان طور که قبلا اشاره شدپایه ی ششم به این برنامه بطور فرضی اضافه شد. زیرا در حالت عادی شش پایه ای نداریم. ممکن است در ترکیب های کوچک تر پایه ی ششم باشد</a:t>
            </a:r>
            <a:r>
              <a:rPr lang="fa-IR" b="1" dirty="0" smtClean="0">
                <a:solidFill>
                  <a:schemeClr val="tx1"/>
                </a:solidFill>
                <a:cs typeface="2  Nazanin" pitchFamily="2" charset="-78"/>
              </a:rPr>
              <a:t>.)</a:t>
            </a:r>
          </a:p>
          <a:p>
            <a:pPr algn="just"/>
            <a:endParaRPr lang="en-US" dirty="0">
              <a:solidFill>
                <a:schemeClr val="tx1"/>
              </a:solidFill>
              <a:cs typeface="2  Nazanin" pitchFamily="2" charset="-78"/>
            </a:endParaRPr>
          </a:p>
          <a:p>
            <a:pPr algn="just"/>
            <a:r>
              <a:rPr lang="fa-IR" b="1" dirty="0">
                <a:solidFill>
                  <a:schemeClr val="tx1"/>
                </a:solidFill>
                <a:cs typeface="2  Nazanin" pitchFamily="2" charset="-78"/>
              </a:rPr>
              <a:t>  </a:t>
            </a:r>
            <a:r>
              <a:rPr lang="en-US" dirty="0">
                <a:solidFill>
                  <a:schemeClr val="tx1"/>
                </a:solidFill>
                <a:cs typeface="2  Nazanin" pitchFamily="2" charset="-78"/>
                <a:sym typeface="Wingdings"/>
              </a:rPr>
              <a:t></a:t>
            </a:r>
            <a:r>
              <a:rPr lang="fa-IR" dirty="0">
                <a:solidFill>
                  <a:schemeClr val="tx1"/>
                </a:solidFill>
                <a:cs typeface="2  Nazanin" pitchFamily="2" charset="-78"/>
              </a:rPr>
              <a:t>  </a:t>
            </a:r>
            <a:r>
              <a:rPr lang="fa-IR" b="1" dirty="0">
                <a:solidFill>
                  <a:schemeClr val="tx1"/>
                </a:solidFill>
                <a:cs typeface="2  Nazanin" pitchFamily="2" charset="-78"/>
              </a:rPr>
              <a:t>این برنامه ی پیشنهادی، خیلی شبیه برنامه ی نمونه ی (3) است. اما با کمی تغییر دریک جلسه ی آموزشی برای بعضی از پایه ها </a:t>
            </a:r>
            <a:r>
              <a:rPr lang="fa-IR" b="1" u="dotDotDash" dirty="0">
                <a:solidFill>
                  <a:schemeClr val="tx1"/>
                </a:solidFill>
                <a:cs typeface="2  Nazanin" pitchFamily="2" charset="-78"/>
              </a:rPr>
              <a:t>شیوه ی تلفیقی</a:t>
            </a:r>
            <a:r>
              <a:rPr lang="fa-IR" b="1" dirty="0">
                <a:solidFill>
                  <a:schemeClr val="tx1"/>
                </a:solidFill>
                <a:cs typeface="2  Nazanin" pitchFamily="2" charset="-78"/>
              </a:rPr>
              <a:t> وبعضی هم شیوه ی </a:t>
            </a:r>
            <a:r>
              <a:rPr lang="fa-IR" b="1" u="dotDotDash" dirty="0">
                <a:solidFill>
                  <a:schemeClr val="tx1"/>
                </a:solidFill>
                <a:cs typeface="2  Nazanin" pitchFamily="2" charset="-78"/>
              </a:rPr>
              <a:t>محوری ویا گروهی</a:t>
            </a:r>
            <a:r>
              <a:rPr lang="fa-IR" b="1" dirty="0">
                <a:solidFill>
                  <a:schemeClr val="tx1"/>
                </a:solidFill>
                <a:cs typeface="2  Nazanin" pitchFamily="2" charset="-78"/>
              </a:rPr>
              <a:t> طراحی شده است. برنامه های 1 تا 4 نشان می دهدکه کلاس چندپایه، ازانعطاف پذیری بسیارخوبی برخوردار است. این نوع از برنامه ی طراحی شده، نشان می دهد که معلم می تواند هر زمان که مناسب دیده است، در جلسه های مختلف یک روزدرسی، با دست باز عمل کند. برنامه نشان می دهد که نحوه ی ارائه ی کاردرچندپایه همیشه تغییراتی دارد. حتی گاهی برای رفع اشکال دانش آموزان هم، برنامه دارد. زیرا تدوین برنامه بر محوردانش آموز وکلاس درس تنظیم شده است. نه پیش بردن کلاس طبق زمان تعیین شده ی هر ماه و... در نهایت این که برنامه نشان می دهد، کلاس کاملاً شناسایی شده است.</a:t>
            </a:r>
            <a:endParaRPr lang="en-US" dirty="0">
              <a:solidFill>
                <a:schemeClr val="tx1"/>
              </a:solidFill>
              <a:cs typeface="2  Nazanin" pitchFamily="2" charset="-78"/>
            </a:endParaRPr>
          </a:p>
          <a:p>
            <a:pPr algn="just"/>
            <a:endParaRPr lang="fa-IR" dirty="0">
              <a:solidFill>
                <a:schemeClr val="tx1"/>
              </a:solidFill>
              <a:cs typeface="2  Nazanin" pitchFamily="2" charset="-78"/>
            </a:endParaRPr>
          </a:p>
        </p:txBody>
      </p:sp>
    </p:spTree>
    <p:extLst>
      <p:ext uri="{BB962C8B-B14F-4D97-AF65-F5344CB8AC3E}">
        <p14:creationId xmlns:p14="http://schemas.microsoft.com/office/powerpoint/2010/main" xmlns="" val="3147876755"/>
      </p:ext>
    </p:extLst>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304800" y="428604"/>
            <a:ext cx="8686800" cy="5929354"/>
          </a:xfrm>
        </p:spPr>
        <p:txBody>
          <a:bodyPr>
            <a:noAutofit/>
          </a:bodyPr>
          <a:lstStyle/>
          <a:p>
            <a:pPr algn="just">
              <a:buNone/>
            </a:pPr>
            <a:r>
              <a:rPr lang="fa-IR" sz="2000" b="1" dirty="0">
                <a:solidFill>
                  <a:schemeClr val="tx1"/>
                </a:solidFill>
                <a:cs typeface="2  Nazanin" pitchFamily="2" charset="-78"/>
              </a:rPr>
              <a:t>الف- جلسه ی اول:</a:t>
            </a:r>
            <a:endParaRPr lang="en-US" sz="2000" dirty="0">
              <a:solidFill>
                <a:schemeClr val="tx1"/>
              </a:solidFill>
              <a:cs typeface="2  Nazanin" pitchFamily="2" charset="-78"/>
            </a:endParaRPr>
          </a:p>
          <a:p>
            <a:pPr lvl="0" algn="just"/>
            <a:r>
              <a:rPr lang="fa-IR" sz="1600" b="1" dirty="0">
                <a:solidFill>
                  <a:schemeClr val="tx1"/>
                </a:solidFill>
                <a:cs typeface="2  Nazanin" pitchFamily="2" charset="-78"/>
              </a:rPr>
              <a:t>درجلسه ی اول این برنامه، ترکیبی ازدانش آموزان پایه های اول ودوم درگروه اول یادگیری وپایه ی سوم، چهارم، پنجم و ششم درگروه دوم یادگیری قرارمی گیرند. </a:t>
            </a:r>
            <a:endParaRPr lang="en-US" sz="1600" dirty="0">
              <a:solidFill>
                <a:schemeClr val="tx1"/>
              </a:solidFill>
              <a:cs typeface="2  Nazanin" pitchFamily="2" charset="-78"/>
            </a:endParaRPr>
          </a:p>
          <a:p>
            <a:pPr algn="just"/>
            <a:endParaRPr lang="fa-IR" sz="1600" b="1" dirty="0" smtClean="0">
              <a:solidFill>
                <a:schemeClr val="tx1"/>
              </a:solidFill>
              <a:cs typeface="2  Nazanin" pitchFamily="2" charset="-78"/>
            </a:endParaRPr>
          </a:p>
          <a:p>
            <a:pPr algn="just"/>
            <a:r>
              <a:rPr lang="fa-IR" sz="1600" b="1" dirty="0" smtClean="0">
                <a:solidFill>
                  <a:schemeClr val="tx1"/>
                </a:solidFill>
                <a:cs typeface="2  Nazanin" pitchFamily="2" charset="-78"/>
              </a:rPr>
              <a:t>گروه </a:t>
            </a:r>
            <a:r>
              <a:rPr lang="fa-IR" sz="1600" b="1" dirty="0">
                <a:solidFill>
                  <a:schemeClr val="tx1"/>
                </a:solidFill>
                <a:cs typeface="2  Nazanin" pitchFamily="2" charset="-78"/>
              </a:rPr>
              <a:t>اول دراین جلسه فعالیت عددنویسی را باارزش مکانی محدود (...یکی و...ده تایی می شود...) مطابق دستورکارمعلم انجام می دهند. که نظارت درون گروهی به عهده ی پایه دومی های هرگروه است. دربخش پایانی تدریس که کارکلاس اولی هرگروه تمام می شود به انجام دادن تمرین در کتاب درسی بپردازد. اما کلاس دومی باید به ادامه ی کاربه تشخیص رقم صدتایی در اعداد سه رقمی بپردازد. </a:t>
            </a:r>
            <a:endParaRPr lang="fa-IR" sz="1600" b="1" dirty="0" smtClean="0">
              <a:solidFill>
                <a:schemeClr val="tx1"/>
              </a:solidFill>
              <a:cs typeface="2  Nazanin" pitchFamily="2" charset="-78"/>
            </a:endParaRPr>
          </a:p>
          <a:p>
            <a:pPr algn="just">
              <a:buNone/>
            </a:pPr>
            <a:endParaRPr lang="fa-IR" sz="1600" b="1" dirty="0" smtClean="0">
              <a:solidFill>
                <a:schemeClr val="tx1"/>
              </a:solidFill>
              <a:cs typeface="2  Nazanin" pitchFamily="2" charset="-78"/>
            </a:endParaRPr>
          </a:p>
          <a:p>
            <a:pPr algn="just"/>
            <a:r>
              <a:rPr lang="fa-IR" sz="1600" b="1" dirty="0" smtClean="0">
                <a:solidFill>
                  <a:schemeClr val="tx1"/>
                </a:solidFill>
                <a:cs typeface="2  Nazanin" pitchFamily="2" charset="-78"/>
              </a:rPr>
              <a:t>گروه </a:t>
            </a:r>
            <a:r>
              <a:rPr lang="fa-IR" sz="1600" b="1" dirty="0">
                <a:solidFill>
                  <a:schemeClr val="tx1"/>
                </a:solidFill>
                <a:cs typeface="2  Nazanin" pitchFamily="2" charset="-78"/>
              </a:rPr>
              <a:t>دوم دراین جلسه، فعالیت عدد نویسی را با ارزش مکانی پیشرفته، معرفی مرتبه ها در هر طبقه به کمک جدول ارزش مکانی یعنی، </a:t>
            </a:r>
            <a:r>
              <a:rPr lang="fa-IR" sz="1600" b="1" u="dotDotDash" dirty="0">
                <a:solidFill>
                  <a:schemeClr val="tx1"/>
                </a:solidFill>
                <a:cs typeface="2  Nazanin" pitchFamily="2" charset="-78"/>
              </a:rPr>
              <a:t>یکی ها، هزارها، میلیون ها</a:t>
            </a:r>
            <a:r>
              <a:rPr lang="fa-IR" sz="1600" b="1" dirty="0">
                <a:solidFill>
                  <a:schemeClr val="tx1"/>
                </a:solidFill>
                <a:cs typeface="2  Nazanin" pitchFamily="2" charset="-78"/>
              </a:rPr>
              <a:t> درابتدا یا در طول سال تحصیلی انجام می دهند. اعضای گروه دوم به ترتیب پایه برابر دستورکار معلم ، روی سه رقم اول، سه رقم دوم وسه رقم سوم کارمی کنند. مانند : </a:t>
            </a:r>
            <a:endParaRPr lang="en-US" sz="1600" dirty="0">
              <a:solidFill>
                <a:schemeClr val="tx1"/>
              </a:solidFill>
              <a:cs typeface="2  Nazanin" pitchFamily="2" charset="-78"/>
            </a:endParaRPr>
          </a:p>
          <a:p>
            <a:pPr algn="just"/>
            <a:r>
              <a:rPr lang="fa-IR" sz="1600" b="1" dirty="0">
                <a:solidFill>
                  <a:schemeClr val="tx1"/>
                </a:solidFill>
                <a:cs typeface="2  Nazanin" pitchFamily="2" charset="-78"/>
              </a:rPr>
              <a:t>*  نوشتن رقم ها درجدول ارزش مکانی، خارج کردن رقم ها از جدول وخواندن عدد. که در عمل متوجه می شوند در هرطبقه، سه رقم است و خواندن آن باهم فرقی ندارد. مثال: </a:t>
            </a:r>
            <a:endParaRPr lang="en-US" sz="1600" dirty="0">
              <a:solidFill>
                <a:schemeClr val="tx1"/>
              </a:solidFill>
              <a:cs typeface="2  Nazanin" pitchFamily="2" charset="-78"/>
            </a:endParaRPr>
          </a:p>
          <a:p>
            <a:pPr algn="just"/>
            <a:r>
              <a:rPr lang="fa-IR" sz="1600" b="1" dirty="0">
                <a:solidFill>
                  <a:schemeClr val="tx1"/>
                </a:solidFill>
                <a:cs typeface="2  Nazanin" pitchFamily="2" charset="-78"/>
              </a:rPr>
              <a:t>   عدد (931372246) به گروه اعلام می شود. پایه سومی های هرگروه، تشخیص سه رقم یکها یعنی عدد «دویست وچهل وشش» را به عهده بگیرند. پایه چهارم هرگروه، تشخیص سه رقم </a:t>
            </a:r>
            <a:r>
              <a:rPr lang="fa-IR" sz="1600" b="1" u="dotDotDash" dirty="0">
                <a:solidFill>
                  <a:schemeClr val="tx1"/>
                </a:solidFill>
                <a:cs typeface="2  Nazanin" pitchFamily="2" charset="-78"/>
              </a:rPr>
              <a:t>هزارها</a:t>
            </a:r>
            <a:r>
              <a:rPr lang="fa-IR" sz="1600" b="1" dirty="0">
                <a:solidFill>
                  <a:schemeClr val="tx1"/>
                </a:solidFill>
                <a:cs typeface="2  Nazanin" pitchFamily="2" charset="-78"/>
              </a:rPr>
              <a:t>  یعنی عدد « سیصدوهفتادودو» را به عهده می گیرند. وپایه پنجمی های هرگروه، تشخیص سه رقم </a:t>
            </a:r>
            <a:r>
              <a:rPr lang="fa-IR" sz="1600" b="1" u="dotDotDash" dirty="0">
                <a:solidFill>
                  <a:schemeClr val="tx1"/>
                </a:solidFill>
                <a:cs typeface="2  Nazanin" pitchFamily="2" charset="-78"/>
              </a:rPr>
              <a:t>میلیون ها </a:t>
            </a:r>
            <a:r>
              <a:rPr lang="fa-IR" sz="1600" b="1" dirty="0">
                <a:solidFill>
                  <a:schemeClr val="tx1"/>
                </a:solidFill>
                <a:cs typeface="2  Nazanin" pitchFamily="2" charset="-78"/>
              </a:rPr>
              <a:t>یعنی عدد « نهصدو سی یک» را به عهده بگیرند. پایه ششمی ها ضمن نظارت فعالیت های دیگران در پایان به تمرین جدول ارزش مکانی اعشاری می پردازند</a:t>
            </a:r>
            <a:r>
              <a:rPr lang="fa-IR" sz="1600" b="1" dirty="0" smtClean="0">
                <a:solidFill>
                  <a:schemeClr val="tx1"/>
                </a:solidFill>
                <a:cs typeface="2  Nazanin" pitchFamily="2" charset="-78"/>
              </a:rPr>
              <a:t>.</a:t>
            </a:r>
          </a:p>
          <a:p>
            <a:pPr algn="just"/>
            <a:endParaRPr lang="en-US" sz="1600" dirty="0">
              <a:solidFill>
                <a:schemeClr val="tx1"/>
              </a:solidFill>
              <a:cs typeface="2  Nazanin" pitchFamily="2" charset="-78"/>
            </a:endParaRPr>
          </a:p>
          <a:p>
            <a:pPr algn="just"/>
            <a:r>
              <a:rPr lang="fa-IR" sz="1600" b="1" dirty="0">
                <a:solidFill>
                  <a:schemeClr val="tx1"/>
                </a:solidFill>
                <a:cs typeface="2  Nazanin" pitchFamily="2" charset="-78"/>
              </a:rPr>
              <a:t>    البته می توان درجلسه ی اول، دانش آموزان پایه ی اول را با شیوه ی محوری در محور (1) وپایه دومی را در محور (2) و گروه های ترکیبی از دانش آموزان پایه های سوم، چهارم وپنجم را درمحور (3 ) قرار داد. پایه ی ششم به شیوه ی «خودآموزی» فعالیت انجام دهد. با این تفاوت که محور(3) با روش تلفیقی در هدف مشترک ( عدد نویسی با ارزش مکانی ) به فعالیت وا داشته شوند.</a:t>
            </a:r>
            <a:endParaRPr lang="en-US" sz="1600" dirty="0">
              <a:solidFill>
                <a:schemeClr val="tx1"/>
              </a:solidFill>
              <a:cs typeface="2  Nazanin" pitchFamily="2" charset="-78"/>
            </a:endParaRPr>
          </a:p>
        </p:txBody>
      </p:sp>
    </p:spTree>
    <p:extLst>
      <p:ext uri="{BB962C8B-B14F-4D97-AF65-F5344CB8AC3E}">
        <p14:creationId xmlns:p14="http://schemas.microsoft.com/office/powerpoint/2010/main" xmlns="" val="2454121654"/>
      </p:ext>
    </p:extLst>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214282" y="1214422"/>
            <a:ext cx="8686800" cy="4525963"/>
          </a:xfrm>
        </p:spPr>
        <p:txBody>
          <a:bodyPr>
            <a:noAutofit/>
          </a:bodyPr>
          <a:lstStyle/>
          <a:p>
            <a:r>
              <a:rPr lang="fa-IR" sz="2400" b="1" dirty="0">
                <a:solidFill>
                  <a:schemeClr val="tx1"/>
                </a:solidFill>
                <a:cs typeface="2  Nazanin" pitchFamily="2" charset="-78"/>
              </a:rPr>
              <a:t>ب - جلسه ی دوم:</a:t>
            </a:r>
            <a:endParaRPr lang="en-US" sz="2400" b="1" dirty="0">
              <a:solidFill>
                <a:schemeClr val="tx1"/>
              </a:solidFill>
              <a:cs typeface="2  Nazanin" pitchFamily="2" charset="-78"/>
            </a:endParaRPr>
          </a:p>
          <a:p>
            <a:pPr lvl="0"/>
            <a:r>
              <a:rPr lang="fa-IR" sz="2000" b="1" dirty="0">
                <a:solidFill>
                  <a:schemeClr val="tx1"/>
                </a:solidFill>
                <a:cs typeface="2  Nazanin" pitchFamily="2" charset="-78"/>
              </a:rPr>
              <a:t>درجلسه ی دوم آموزشی این برنامه، ترکیبی از دانش آموزان پایه های اول و دوم درگروه اول یادگیری و پایه ی سوم، چهارم، پنجم وششم درگروه دوم یادگیری قرارمی گیرند. </a:t>
            </a:r>
            <a:endParaRPr lang="en-US" sz="2000" dirty="0">
              <a:solidFill>
                <a:schemeClr val="tx1"/>
              </a:solidFill>
              <a:cs typeface="2  Nazanin" pitchFamily="2" charset="-78"/>
            </a:endParaRPr>
          </a:p>
          <a:p>
            <a:pPr>
              <a:buClr>
                <a:srgbClr val="C00000"/>
              </a:buClr>
              <a:buSzPct val="103000"/>
              <a:buFont typeface="Arial" pitchFamily="34" charset="0"/>
              <a:buChar char="•"/>
            </a:pPr>
            <a:r>
              <a:rPr lang="fa-IR" sz="2000" b="1" dirty="0" smtClean="0">
                <a:solidFill>
                  <a:schemeClr val="tx1"/>
                </a:solidFill>
                <a:cs typeface="2  Nazanin" pitchFamily="2" charset="-78"/>
              </a:rPr>
              <a:t>در </a:t>
            </a:r>
            <a:r>
              <a:rPr lang="fa-IR" sz="2000" b="1" dirty="0">
                <a:solidFill>
                  <a:schemeClr val="tx1"/>
                </a:solidFill>
                <a:cs typeface="2  Nazanin" pitchFamily="2" charset="-78"/>
              </a:rPr>
              <a:t>این جلسه، تصویری از «محیط زیست نامناسب» دراختیارگروه اول قرارمی گیرد. مطابق دستورکار، دانش آموزان پایه ی اولی گروه به کمک اعضای گروه خود بایدکلمه هایی را بنویسندکه درتصویرموجود است. ویا این کلمه ها دررابطه با تصویرمحیط زیست نامناسب باشند. دانش آموزان پایه دومی گروه باید با مشورت اعضای گروه خود، یک نقاشی رسم کنند که در رابطه با « محیط زیست مناسب » باشد و ویژگی های آن را نشان دهد.</a:t>
            </a:r>
            <a:endParaRPr lang="en-US" sz="2000" dirty="0">
              <a:solidFill>
                <a:schemeClr val="tx1"/>
              </a:solidFill>
              <a:cs typeface="2  Nazanin" pitchFamily="2" charset="-78"/>
            </a:endParaRPr>
          </a:p>
          <a:p>
            <a:pPr>
              <a:buClr>
                <a:srgbClr val="FF0000"/>
              </a:buClr>
              <a:buSzPct val="100000"/>
              <a:buFont typeface="Arial" pitchFamily="34" charset="0"/>
              <a:buChar char="•"/>
            </a:pPr>
            <a:r>
              <a:rPr lang="fa-IR" sz="2000" b="1" dirty="0" smtClean="0">
                <a:solidFill>
                  <a:schemeClr val="tx1"/>
                </a:solidFill>
                <a:cs typeface="2  Nazanin" pitchFamily="2" charset="-78"/>
              </a:rPr>
              <a:t>در </a:t>
            </a:r>
            <a:r>
              <a:rPr lang="fa-IR" sz="2000" b="1" dirty="0">
                <a:solidFill>
                  <a:schemeClr val="tx1"/>
                </a:solidFill>
                <a:cs typeface="2  Nazanin" pitchFamily="2" charset="-78"/>
              </a:rPr>
              <a:t>گروه دوم، ابتدا باید پایه ی سومی های هرگروه با توجه به یک تصویر یا نقاشی، فهرستی تهیه کنند که جمله های آن ها در رابطه با ویژگی های یک «محیط زیست سالم» باشد. آن ها باید فهرست خود را در اختیار چهارمی ها گروه خود قرار دهند، تا آن ها ازبین ویژگی ها ی محیط زیست مناسب، نمونه هایی را که برای گیاه وجانورلازم است را به تفکیک مشخص نمایند. پایه پنجم و ششمی های هرگروه با توجه به فعالیت اعضای گروه خود (سوم و چهارم) دستورالعملی برای مردم عادی بنویسند </a:t>
            </a:r>
            <a:endParaRPr lang="en-US" sz="2000" dirty="0">
              <a:solidFill>
                <a:schemeClr val="tx1"/>
              </a:solidFill>
              <a:cs typeface="2  Nazanin" pitchFamily="2" charset="-78"/>
            </a:endParaRPr>
          </a:p>
          <a:p>
            <a:r>
              <a:rPr lang="fa-IR" sz="2000" b="1" dirty="0">
                <a:solidFill>
                  <a:schemeClr val="tx1"/>
                </a:solidFill>
                <a:cs typeface="2  Nazanin" pitchFamily="2" charset="-78"/>
              </a:rPr>
              <a:t>که رعایت آن برای حفظ محیط زیست ضروری است. </a:t>
            </a:r>
            <a:endParaRPr lang="en-US" sz="2000" dirty="0">
              <a:solidFill>
                <a:schemeClr val="tx1"/>
              </a:solidFill>
              <a:cs typeface="2  Nazanin" pitchFamily="2" charset="-78"/>
            </a:endParaRPr>
          </a:p>
          <a:p>
            <a:endParaRPr lang="fa-IR" sz="2000" dirty="0">
              <a:solidFill>
                <a:schemeClr val="tx1"/>
              </a:solidFill>
              <a:cs typeface="2  Nazanin" pitchFamily="2" charset="-78"/>
            </a:endParaRPr>
          </a:p>
        </p:txBody>
      </p:sp>
    </p:spTree>
    <p:extLst>
      <p:ext uri="{BB962C8B-B14F-4D97-AF65-F5344CB8AC3E}">
        <p14:creationId xmlns:p14="http://schemas.microsoft.com/office/powerpoint/2010/main" xmlns="" val="1460502437"/>
      </p:ext>
    </p:extLst>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lnSpcReduction="10000"/>
          </a:bodyPr>
          <a:lstStyle/>
          <a:p>
            <a:pPr algn="just">
              <a:buNone/>
            </a:pPr>
            <a:r>
              <a:rPr lang="fa-IR" b="1" dirty="0">
                <a:solidFill>
                  <a:schemeClr val="tx1"/>
                </a:solidFill>
                <a:cs typeface="2  Nazanin" pitchFamily="2" charset="-78"/>
              </a:rPr>
              <a:t>ج – جلسه ی سوم : </a:t>
            </a:r>
            <a:endParaRPr lang="en-US" dirty="0">
              <a:solidFill>
                <a:schemeClr val="tx1"/>
              </a:solidFill>
              <a:cs typeface="2  Nazanin" pitchFamily="2" charset="-78"/>
            </a:endParaRPr>
          </a:p>
          <a:p>
            <a:pPr lvl="0" algn="just">
              <a:buClr>
                <a:srgbClr val="C00000"/>
              </a:buClr>
              <a:buSzPct val="98000"/>
              <a:buFont typeface="Wingdings" pitchFamily="2" charset="2"/>
              <a:buChar char="q"/>
            </a:pPr>
            <a:r>
              <a:rPr lang="fa-IR" dirty="0">
                <a:solidFill>
                  <a:schemeClr val="tx1"/>
                </a:solidFill>
                <a:cs typeface="2  Nazanin" pitchFamily="2" charset="-78"/>
              </a:rPr>
              <a:t>درجلسه ی سوم این برنامه، دنبال فرصتی هستیم تا به دلیل حجم زیاد کار درپایه ی پنجم یا ششم ،  بتوان وقت بیش تری را به آموزش مستقیم در این پایه ها اختصاص داد. لذا درآغاز آموزش، ابتدا دستورکار فعالیت آموزشی همه ی دانش آموزان کلاس به آن ها اعلام می شود.  لذا با فرصت کافی که ایجاد می شود، معلم از آن برای «تدریس مستقل» در دو پایه استفاده می کند. درپایان وقت این جلسه، دقایقی از آن به بررسی نتایج فعالیت های دانش آموزان کلاس اختصاص می یابد.</a:t>
            </a:r>
            <a:endParaRPr lang="en-US" dirty="0">
              <a:solidFill>
                <a:schemeClr val="tx1"/>
              </a:solidFill>
              <a:cs typeface="2  Nazanin" pitchFamily="2" charset="-78"/>
            </a:endParaRPr>
          </a:p>
          <a:p>
            <a:pPr algn="just"/>
            <a:endParaRPr lang="fa-IR" dirty="0">
              <a:solidFill>
                <a:schemeClr val="tx1"/>
              </a:solidFill>
              <a:cs typeface="2  Nazanin" pitchFamily="2" charset="-78"/>
            </a:endParaRPr>
          </a:p>
        </p:txBody>
      </p:sp>
    </p:spTree>
    <p:extLst>
      <p:ext uri="{BB962C8B-B14F-4D97-AF65-F5344CB8AC3E}">
        <p14:creationId xmlns:p14="http://schemas.microsoft.com/office/powerpoint/2010/main" xmlns="" val="410356326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a:xfrm>
            <a:off x="304800" y="1214422"/>
            <a:ext cx="8686800" cy="4865703"/>
          </a:xfrm>
        </p:spPr>
        <p:txBody>
          <a:bodyPr>
            <a:normAutofit fontScale="85000" lnSpcReduction="10000"/>
          </a:bodyPr>
          <a:lstStyle/>
          <a:p>
            <a:pPr>
              <a:buNone/>
            </a:pPr>
            <a:r>
              <a:rPr lang="fa-IR" b="1" dirty="0">
                <a:solidFill>
                  <a:schemeClr val="tx1"/>
                </a:solidFill>
                <a:cs typeface="2  Nazanin" pitchFamily="2" charset="-78"/>
              </a:rPr>
              <a:t>د – جلسه چهارم</a:t>
            </a:r>
            <a:r>
              <a:rPr lang="fa-IR" b="1" dirty="0" smtClean="0">
                <a:solidFill>
                  <a:schemeClr val="tx1"/>
                </a:solidFill>
                <a:cs typeface="2  Nazanin" pitchFamily="2" charset="-78"/>
              </a:rPr>
              <a:t>:</a:t>
            </a:r>
          </a:p>
          <a:p>
            <a:pPr>
              <a:buNone/>
            </a:pPr>
            <a:endParaRPr lang="en-US" dirty="0">
              <a:cs typeface="2  Nazanin" pitchFamily="2" charset="-78"/>
            </a:endParaRPr>
          </a:p>
          <a:p>
            <a:pPr lvl="0">
              <a:buClr>
                <a:srgbClr val="FFFF00"/>
              </a:buClr>
              <a:buSzPct val="95000"/>
              <a:buFont typeface="Wingdings" pitchFamily="2" charset="2"/>
              <a:buChar char="Ø"/>
            </a:pPr>
            <a:r>
              <a:rPr lang="fa-IR" dirty="0">
                <a:cs typeface="2  Nazanin" pitchFamily="2" charset="-78"/>
              </a:rPr>
              <a:t>درجلسه ی چهارم این برنامه، ترکیبی از دانش آموزان پایه های اول ودوم با شیوه ی تلفیقی(در محتوی) دریک گروه قرارمی گیرند. تا درگروه به بررسی دقیقی روی قسمت های مختلف گیاه بپردازند. ومقایسه روی اجزای گیاهان داشته باشند. و در پایان وقت تعیین شده، نتایج کار را به کلاس ارائه کنند. اما می خواهیم در این جلسه با توجه به موضوع ارائه شده، به دانش آموزان پایه سومی کمک کنیم. زیرادر شناخت اجزا آن اشکال دارند. لذا به عنوان «کمک کار» معلم، آن ها را درگروه اول قرارمی دهیم. تا به ظاهربه نظارت وراهنمایی آن ها بپردازند. که این مسولیت دادن برای سومی ها نوعی تمرین کردن ورفع اشکال است. </a:t>
            </a:r>
            <a:endParaRPr lang="en-US" dirty="0">
              <a:cs typeface="2  Nazanin" pitchFamily="2" charset="-78"/>
            </a:endParaRPr>
          </a:p>
          <a:p>
            <a:pPr>
              <a:buNone/>
            </a:pPr>
            <a:r>
              <a:rPr lang="fa-IR" dirty="0">
                <a:cs typeface="2  Nazanin" pitchFamily="2" charset="-78"/>
              </a:rPr>
              <a:t>     دروقت پایانی این جلسه هم به بررسی کاردیگرپایه ها پرداخته می شود. </a:t>
            </a:r>
            <a:endParaRPr lang="en-US" dirty="0">
              <a:cs typeface="2  Nazanin" pitchFamily="2" charset="-78"/>
            </a:endParaRPr>
          </a:p>
          <a:p>
            <a:endParaRPr lang="fa-IR" dirty="0">
              <a:cs typeface="2  Nazanin" pitchFamily="2" charset="-78"/>
            </a:endParaRPr>
          </a:p>
        </p:txBody>
      </p:sp>
    </p:spTree>
    <p:extLst>
      <p:ext uri="{BB962C8B-B14F-4D97-AF65-F5344CB8AC3E}">
        <p14:creationId xmlns:p14="http://schemas.microsoft.com/office/powerpoint/2010/main" xmlns="" val="257230635"/>
      </p:ext>
    </p:extLst>
  </p:cSld>
  <p:clrMapOvr>
    <a:masterClrMapping/>
  </p:clrMapOvr>
  <p:transition>
    <p:cut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graphicFrame>
        <p:nvGraphicFramePr>
          <p:cNvPr id="4" name="Content Placeholder 3"/>
          <p:cNvGraphicFramePr>
            <a:graphicFrameLocks noGrp="1"/>
          </p:cNvGraphicFramePr>
          <p:nvPr>
            <p:ph idx="1"/>
          </p:nvPr>
        </p:nvGraphicFramePr>
        <p:xfrm>
          <a:off x="1285853" y="1285861"/>
          <a:ext cx="6858047" cy="5072098"/>
        </p:xfrm>
        <a:graphic>
          <a:graphicData uri="http://schemas.openxmlformats.org/drawingml/2006/table">
            <a:tbl>
              <a:tblPr rtl="1" firstRow="1" firstCol="1" lastRow="1" lastCol="1" bandRow="1" bandCol="1">
                <a:tableStyleId>{5C22544A-7EE6-4342-B048-85BDC9FD1C3A}</a:tableStyleId>
              </a:tblPr>
              <a:tblGrid>
                <a:gridCol w="376670"/>
                <a:gridCol w="468526"/>
                <a:gridCol w="561703"/>
                <a:gridCol w="376670"/>
                <a:gridCol w="376670"/>
                <a:gridCol w="468526"/>
                <a:gridCol w="376670"/>
                <a:gridCol w="376670"/>
                <a:gridCol w="561703"/>
                <a:gridCol w="376670"/>
                <a:gridCol w="376670"/>
                <a:gridCol w="468526"/>
                <a:gridCol w="376670"/>
                <a:gridCol w="376670"/>
                <a:gridCol w="562363"/>
                <a:gridCol w="376670"/>
              </a:tblGrid>
              <a:tr h="266825">
                <a:tc>
                  <a:txBody>
                    <a:bodyPr/>
                    <a:lstStyle/>
                    <a:p>
                      <a:pPr algn="justLow" rtl="1">
                        <a:spcAft>
                          <a:spcPts val="0"/>
                        </a:spcAft>
                      </a:pPr>
                      <a:r>
                        <a:rPr lang="fa-IR" sz="600" dirty="0">
                          <a:effectLst/>
                        </a:rPr>
                        <a:t>ایام هفته</a:t>
                      </a:r>
                      <a:endParaRPr lang="en-US" sz="900" dirty="0">
                        <a:effectLst/>
                        <a:latin typeface="Times New Roman"/>
                        <a:ea typeface="MS Mincho"/>
                      </a:endParaRPr>
                    </a:p>
                  </a:txBody>
                  <a:tcPr marL="48836" marR="48836" marT="0" marB="0"/>
                </a:tc>
                <a:tc>
                  <a:txBody>
                    <a:bodyPr/>
                    <a:lstStyle/>
                    <a:p>
                      <a:pPr algn="justLow" rtl="1">
                        <a:spcAft>
                          <a:spcPts val="0"/>
                        </a:spcAft>
                      </a:pPr>
                      <a:r>
                        <a:rPr lang="fa-IR" sz="800">
                          <a:effectLst/>
                        </a:rPr>
                        <a:t>پایه</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جلسه 1  </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وضع</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زمان</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 ج  2</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وضع</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زمان</a:t>
                      </a:r>
                      <a:endParaRPr lang="en-US" sz="900">
                        <a:effectLst/>
                        <a:latin typeface="Times New Roman"/>
                        <a:ea typeface="MS Mincho"/>
                      </a:endParaRPr>
                    </a:p>
                  </a:txBody>
                  <a:tcPr marL="48836" marR="48836" marT="0" marB="0"/>
                </a:tc>
                <a:tc>
                  <a:txBody>
                    <a:bodyPr/>
                    <a:lstStyle/>
                    <a:p>
                      <a:pPr algn="justLow" rtl="1">
                        <a:spcAft>
                          <a:spcPts val="0"/>
                        </a:spcAft>
                      </a:pPr>
                      <a:r>
                        <a:rPr lang="fa-IR" sz="800" dirty="0">
                          <a:effectLst/>
                        </a:rPr>
                        <a:t>  ج 3</a:t>
                      </a:r>
                      <a:endParaRPr lang="en-US" sz="900" dirty="0">
                        <a:effectLst/>
                        <a:latin typeface="Times New Roman"/>
                        <a:ea typeface="MS Mincho"/>
                      </a:endParaRPr>
                    </a:p>
                  </a:txBody>
                  <a:tcPr marL="48836" marR="48836" marT="0" marB="0"/>
                </a:tc>
                <a:tc>
                  <a:txBody>
                    <a:bodyPr/>
                    <a:lstStyle/>
                    <a:p>
                      <a:pPr algn="justLow" rtl="1">
                        <a:spcAft>
                          <a:spcPts val="0"/>
                        </a:spcAft>
                      </a:pPr>
                      <a:r>
                        <a:rPr lang="fa-IR" sz="800">
                          <a:effectLst/>
                        </a:rPr>
                        <a:t>وضع</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زمان</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  ج 4</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وضع</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زمان</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  ج 5</a:t>
                      </a:r>
                      <a:endParaRPr lang="en-US" sz="900">
                        <a:effectLst/>
                        <a:latin typeface="Times New Roman"/>
                        <a:ea typeface="MS Mincho"/>
                      </a:endParaRPr>
                    </a:p>
                  </a:txBody>
                  <a:tcPr marL="48836" marR="48836" marT="0" marB="0"/>
                </a:tc>
                <a:tc>
                  <a:txBody>
                    <a:bodyPr/>
                    <a:lstStyle/>
                    <a:p>
                      <a:pPr algn="justLow" rtl="1">
                        <a:spcAft>
                          <a:spcPts val="0"/>
                        </a:spcAft>
                      </a:pPr>
                      <a:r>
                        <a:rPr lang="fa-IR" sz="800">
                          <a:effectLst/>
                        </a:rPr>
                        <a:t> </a:t>
                      </a:r>
                      <a:endParaRPr lang="en-US" sz="900">
                        <a:effectLst/>
                        <a:latin typeface="Times New Roman"/>
                        <a:ea typeface="MS Mincho"/>
                      </a:endParaRPr>
                    </a:p>
                  </a:txBody>
                  <a:tcPr marL="48836" marR="48836" marT="0" marB="0"/>
                </a:tc>
              </a:tr>
              <a:tr h="1059892">
                <a:tc>
                  <a:txBody>
                    <a:bodyPr/>
                    <a:lstStyle/>
                    <a:p>
                      <a:pPr marL="71755" marR="71755" algn="ctr" rtl="1">
                        <a:spcAft>
                          <a:spcPts val="0"/>
                        </a:spcAft>
                      </a:pPr>
                      <a:r>
                        <a:rPr lang="fa-IR" sz="900">
                          <a:effectLst/>
                        </a:rPr>
                        <a:t>شنبه</a:t>
                      </a:r>
                      <a:endParaRPr lang="en-US" sz="900">
                        <a:effectLst/>
                        <a:latin typeface="Times New Roman"/>
                        <a:ea typeface="MS Mincho"/>
                      </a:endParaRPr>
                    </a:p>
                  </a:txBody>
                  <a:tcPr marL="48836" marR="48836" marT="0" marB="0" vert="vert270"/>
                </a:tc>
                <a:tc>
                  <a:txBody>
                    <a:bodyPr/>
                    <a:lstStyle/>
                    <a:p>
                      <a:pPr algn="r" rtl="1">
                        <a:spcAft>
                          <a:spcPts val="0"/>
                        </a:spcAft>
                      </a:pPr>
                      <a:r>
                        <a:rPr lang="fa-IR" sz="700">
                          <a:effectLst/>
                        </a:rPr>
                        <a:t>اول</a:t>
                      </a:r>
                      <a:endParaRPr lang="en-US" sz="900">
                        <a:effectLst/>
                      </a:endParaRPr>
                    </a:p>
                    <a:p>
                      <a:pPr algn="r" rtl="1">
                        <a:spcAft>
                          <a:spcPts val="0"/>
                        </a:spcAft>
                      </a:pPr>
                      <a:r>
                        <a:rPr lang="fa-IR" sz="700">
                          <a:effectLst/>
                        </a:rPr>
                        <a:t>دوم</a:t>
                      </a:r>
                      <a:endParaRPr lang="en-US" sz="900">
                        <a:effectLst/>
                      </a:endParaRPr>
                    </a:p>
                    <a:p>
                      <a:pPr algn="r" rtl="1">
                        <a:spcAft>
                          <a:spcPts val="0"/>
                        </a:spcAft>
                      </a:pPr>
                      <a:r>
                        <a:rPr lang="fa-IR" sz="700">
                          <a:effectLst/>
                        </a:rPr>
                        <a:t>سوم</a:t>
                      </a:r>
                      <a:endParaRPr lang="en-US" sz="900">
                        <a:effectLst/>
                      </a:endParaRPr>
                    </a:p>
                    <a:p>
                      <a:pPr algn="r" rtl="1">
                        <a:spcAft>
                          <a:spcPts val="0"/>
                        </a:spcAft>
                      </a:pPr>
                      <a:r>
                        <a:rPr lang="fa-IR" sz="700">
                          <a:effectLst/>
                        </a:rPr>
                        <a:t>چهارم</a:t>
                      </a:r>
                      <a:endParaRPr lang="en-US" sz="900">
                        <a:effectLst/>
                      </a:endParaRPr>
                    </a:p>
                    <a:p>
                      <a:pPr algn="r" rtl="1">
                        <a:spcAft>
                          <a:spcPts val="0"/>
                        </a:spcAft>
                      </a:pPr>
                      <a:r>
                        <a:rPr lang="fa-IR" sz="700">
                          <a:effectLst/>
                        </a:rPr>
                        <a:t>پنجم</a:t>
                      </a:r>
                      <a:endParaRPr lang="en-US" sz="900">
                        <a:effectLst/>
                      </a:endParaRPr>
                    </a:p>
                    <a:p>
                      <a:pPr algn="r" rtl="1">
                        <a:spcAft>
                          <a:spcPts val="0"/>
                        </a:spcAft>
                      </a:pPr>
                      <a:r>
                        <a:rPr lang="fa-IR" sz="700">
                          <a:effectLst/>
                        </a:rPr>
                        <a:t>ششم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قرآن</a:t>
                      </a:r>
                      <a:endParaRPr lang="en-US" sz="900">
                        <a:effectLst/>
                      </a:endParaRPr>
                    </a:p>
                    <a:p>
                      <a:pPr algn="justLow" rtl="1">
                        <a:spcAft>
                          <a:spcPts val="0"/>
                        </a:spcAft>
                      </a:pPr>
                      <a:r>
                        <a:rPr lang="fa-IR" sz="700">
                          <a:effectLst/>
                        </a:rPr>
                        <a:t>قرآن</a:t>
                      </a:r>
                      <a:endParaRPr lang="en-US" sz="900">
                        <a:effectLst/>
                      </a:endParaRPr>
                    </a:p>
                    <a:p>
                      <a:pPr algn="justLow" rtl="1">
                        <a:spcAft>
                          <a:spcPts val="0"/>
                        </a:spcAft>
                      </a:pPr>
                      <a:r>
                        <a:rPr lang="fa-IR" sz="700">
                          <a:effectLst/>
                        </a:rPr>
                        <a:t>فارسی فارسی</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علوم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گ</a:t>
                      </a:r>
                      <a:endParaRPr lang="en-US" sz="900">
                        <a:effectLst/>
                      </a:endParaRPr>
                    </a:p>
                    <a:p>
                      <a:pPr algn="justLow" rtl="1">
                        <a:spcAft>
                          <a:spcPts val="0"/>
                        </a:spcAft>
                      </a:pPr>
                      <a:r>
                        <a:rPr lang="fa-IR" sz="700">
                          <a:effectLst/>
                        </a:rPr>
                        <a:t>گ</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ف           </a:t>
                      </a:r>
                      <a:endParaRPr lang="en-US" sz="900">
                        <a:effectLst/>
                      </a:endParaRPr>
                    </a:p>
                    <a:p>
                      <a:pPr algn="justLow" rtl="1">
                        <a:spcAft>
                          <a:spcPts val="0"/>
                        </a:spcAft>
                      </a:pPr>
                      <a:r>
                        <a:rPr lang="fa-IR" sz="700">
                          <a:effectLst/>
                        </a:rPr>
                        <a:t>م2 </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a:t>
                      </a:r>
                      <a:endParaRPr lang="en-US" sz="900">
                        <a:effectLst/>
                      </a:endParaRPr>
                    </a:p>
                    <a:p>
                      <a:pPr algn="r" rtl="1">
                        <a:spcAft>
                          <a:spcPts val="0"/>
                        </a:spcAft>
                      </a:pPr>
                      <a:r>
                        <a:rPr lang="fa-IR" sz="700">
                          <a:effectLst/>
                        </a:rPr>
                        <a:t>-</a:t>
                      </a:r>
                      <a:endParaRPr lang="en-US" sz="900">
                        <a:effectLst/>
                      </a:endParaRPr>
                    </a:p>
                    <a:p>
                      <a:pPr algn="r" rtl="1">
                        <a:spcAft>
                          <a:spcPts val="0"/>
                        </a:spcAft>
                      </a:pPr>
                      <a:r>
                        <a:rPr lang="fa-IR" sz="700">
                          <a:effectLst/>
                        </a:rPr>
                        <a:t>15  </a:t>
                      </a:r>
                      <a:endParaRPr lang="en-US" sz="900">
                        <a:effectLst/>
                      </a:endParaRPr>
                    </a:p>
                    <a:p>
                      <a:pPr algn="r" rtl="1">
                        <a:spcAft>
                          <a:spcPts val="0"/>
                        </a:spcAft>
                      </a:pPr>
                      <a:r>
                        <a:rPr lang="fa-IR" sz="700">
                          <a:effectLst/>
                        </a:rPr>
                        <a:t> 5 </a:t>
                      </a:r>
                      <a:endParaRPr lang="en-US" sz="900">
                        <a:effectLst/>
                      </a:endParaRPr>
                    </a:p>
                    <a:p>
                      <a:pPr algn="r" rtl="1">
                        <a:spcAft>
                          <a:spcPts val="0"/>
                        </a:spcAft>
                      </a:pPr>
                      <a:r>
                        <a:rPr lang="fa-IR" sz="700">
                          <a:effectLst/>
                        </a:rPr>
                        <a:t>15</a:t>
                      </a:r>
                      <a:endParaRPr lang="en-US" sz="900">
                        <a:effectLst/>
                      </a:endParaRPr>
                    </a:p>
                    <a:p>
                      <a:pPr algn="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فارسی</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هنر</a:t>
                      </a:r>
                      <a:endParaRPr lang="en-US" sz="900">
                        <a:effectLst/>
                      </a:endParaRPr>
                    </a:p>
                    <a:p>
                      <a:pPr algn="justLow" rtl="1">
                        <a:spcAft>
                          <a:spcPts val="0"/>
                        </a:spcAft>
                      </a:pPr>
                      <a:r>
                        <a:rPr lang="fa-IR" sz="700">
                          <a:effectLst/>
                        </a:rPr>
                        <a:t>بنویسیم</a:t>
                      </a:r>
                      <a:endParaRPr lang="en-US" sz="900">
                        <a:effectLst/>
                      </a:endParaRPr>
                    </a:p>
                    <a:p>
                      <a:pPr algn="justLow" rtl="1">
                        <a:spcAft>
                          <a:spcPts val="0"/>
                        </a:spcAft>
                      </a:pPr>
                      <a:r>
                        <a:rPr lang="fa-IR" sz="700">
                          <a:effectLst/>
                        </a:rPr>
                        <a:t>فارسی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10</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هنر</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ورزش</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فارسی</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ف</a:t>
                      </a:r>
                      <a:endParaRPr lang="en-US" sz="900">
                        <a:effectLst/>
                      </a:endParaRPr>
                    </a:p>
                    <a:p>
                      <a:pPr algn="r" rtl="1">
                        <a:spcAft>
                          <a:spcPts val="0"/>
                        </a:spcAft>
                      </a:pPr>
                      <a:r>
                        <a:rPr lang="fa-IR" sz="700">
                          <a:effectLst/>
                        </a:rPr>
                        <a:t>م1</a:t>
                      </a:r>
                      <a:endParaRPr lang="en-US" sz="900">
                        <a:effectLst/>
                      </a:endParaRPr>
                    </a:p>
                    <a:p>
                      <a:pPr algn="r" rtl="1">
                        <a:spcAft>
                          <a:spcPts val="0"/>
                        </a:spcAft>
                      </a:pPr>
                      <a:r>
                        <a:rPr lang="fa-IR" sz="700">
                          <a:effectLst/>
                        </a:rPr>
                        <a:t>آزاد</a:t>
                      </a:r>
                      <a:endParaRPr lang="en-US" sz="900">
                        <a:effectLst/>
                      </a:endParaRPr>
                    </a:p>
                    <a:p>
                      <a:pPr algn="r" rtl="1">
                        <a:spcAft>
                          <a:spcPts val="0"/>
                        </a:spcAft>
                      </a:pPr>
                      <a:r>
                        <a:rPr lang="fa-IR" sz="700">
                          <a:effectLst/>
                        </a:rPr>
                        <a:t>م2</a:t>
                      </a:r>
                      <a:endParaRPr lang="en-US" sz="900">
                        <a:effectLst/>
                      </a:endParaRPr>
                    </a:p>
                    <a:p>
                      <a:pPr algn="r" rtl="1">
                        <a:spcAft>
                          <a:spcPts val="0"/>
                        </a:spcAft>
                      </a:pPr>
                      <a:r>
                        <a:rPr lang="fa-IR" sz="700">
                          <a:effectLst/>
                        </a:rPr>
                        <a:t>م3</a:t>
                      </a:r>
                      <a:endParaRPr lang="en-US" sz="900">
                        <a:effectLst/>
                      </a:endParaRPr>
                    </a:p>
                    <a:p>
                      <a:pPr algn="r" rtl="1">
                        <a:spcAft>
                          <a:spcPts val="0"/>
                        </a:spcAft>
                      </a:pPr>
                      <a:r>
                        <a:rPr lang="fa-IR" sz="700">
                          <a:effectLst/>
                        </a:rPr>
                        <a:t>خ</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5</a:t>
                      </a:r>
                      <a:endParaRPr lang="en-US" sz="900">
                        <a:effectLst/>
                      </a:endParaRPr>
                    </a:p>
                    <a:p>
                      <a:pPr algn="ctr" rtl="1">
                        <a:spcAft>
                          <a:spcPts val="0"/>
                        </a:spcAft>
                      </a:pPr>
                      <a:r>
                        <a:rPr lang="fa-IR" sz="700">
                          <a:effectLst/>
                        </a:rPr>
                        <a:t>10</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علوم</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قرآن</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قرآن</a:t>
                      </a:r>
                      <a:endParaRPr lang="en-US" sz="900">
                        <a:effectLst/>
                      </a:endParaRPr>
                    </a:p>
                    <a:p>
                      <a:pPr algn="justLow" rtl="1">
                        <a:spcAft>
                          <a:spcPts val="0"/>
                        </a:spcAft>
                      </a:pPr>
                      <a:r>
                        <a:rPr lang="fa-IR" sz="700">
                          <a:effectLst/>
                        </a:rPr>
                        <a:t>قرآن</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م1</a:t>
                      </a:r>
                      <a:endParaRPr lang="en-US" sz="900">
                        <a:effectLst/>
                      </a:endParaRPr>
                    </a:p>
                    <a:p>
                      <a:pPr algn="r" rtl="1">
                        <a:spcAft>
                          <a:spcPts val="0"/>
                        </a:spcAft>
                      </a:pPr>
                      <a:r>
                        <a:rPr lang="fa-IR" sz="700">
                          <a:effectLst/>
                        </a:rPr>
                        <a:t>م 2</a:t>
                      </a:r>
                      <a:endParaRPr lang="en-US" sz="900">
                        <a:effectLst/>
                      </a:endParaRPr>
                    </a:p>
                    <a:p>
                      <a:pPr algn="r" rtl="1">
                        <a:spcAft>
                          <a:spcPts val="0"/>
                        </a:spcAft>
                      </a:pPr>
                      <a:r>
                        <a:rPr lang="fa-IR" sz="700">
                          <a:effectLst/>
                        </a:rPr>
                        <a:t>گ</a:t>
                      </a:r>
                      <a:endParaRPr lang="en-US" sz="900">
                        <a:effectLst/>
                      </a:endParaRPr>
                    </a:p>
                    <a:p>
                      <a:pPr algn="r" rtl="1">
                        <a:spcAft>
                          <a:spcPts val="0"/>
                        </a:spcAft>
                      </a:pPr>
                      <a:r>
                        <a:rPr lang="fa-IR" sz="700">
                          <a:effectLst/>
                        </a:rPr>
                        <a:t>م 3</a:t>
                      </a:r>
                      <a:endParaRPr lang="en-US" sz="900">
                        <a:effectLst/>
                      </a:endParaRPr>
                    </a:p>
                    <a:p>
                      <a:pPr algn="r" rtl="1">
                        <a:spcAft>
                          <a:spcPts val="0"/>
                        </a:spcAft>
                      </a:pPr>
                      <a:r>
                        <a:rPr lang="fa-IR" sz="700">
                          <a:effectLst/>
                        </a:rPr>
                        <a:t>گ</a:t>
                      </a:r>
                      <a:endParaRPr lang="en-US" sz="900">
                        <a:effectLst/>
                      </a:endParaRPr>
                    </a:p>
                    <a:p>
                      <a:pPr algn="r" rtl="1">
                        <a:spcAft>
                          <a:spcPts val="0"/>
                        </a:spcAft>
                      </a:pPr>
                      <a:r>
                        <a:rPr lang="fa-IR" sz="700">
                          <a:effectLst/>
                        </a:rPr>
                        <a:t>گ</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10</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بنویسیم</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ورزش</a:t>
                      </a:r>
                      <a:endParaRPr lang="en-US" sz="900">
                        <a:effectLst/>
                      </a:endParaRPr>
                    </a:p>
                    <a:p>
                      <a:pPr algn="justLow" rtl="1">
                        <a:spcAft>
                          <a:spcPts val="0"/>
                        </a:spcAft>
                      </a:pPr>
                      <a:r>
                        <a:rPr lang="fa-IR" sz="700">
                          <a:effectLst/>
                        </a:rPr>
                        <a:t>ورزش</a:t>
                      </a:r>
                      <a:endParaRPr lang="en-US" sz="900">
                        <a:effectLst/>
                      </a:endParaRPr>
                    </a:p>
                    <a:p>
                      <a:pPr algn="justLow" rtl="1">
                        <a:spcAft>
                          <a:spcPts val="0"/>
                        </a:spcAft>
                      </a:pPr>
                      <a:r>
                        <a:rPr lang="fa-IR" sz="700">
                          <a:effectLst/>
                        </a:rPr>
                        <a:t>هدیه</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م1</a:t>
                      </a:r>
                      <a:endParaRPr lang="en-US" sz="900">
                        <a:effectLst/>
                      </a:endParaRPr>
                    </a:p>
                    <a:p>
                      <a:pPr algn="r" rtl="1">
                        <a:spcAft>
                          <a:spcPts val="0"/>
                        </a:spcAft>
                      </a:pPr>
                      <a:r>
                        <a:rPr lang="fa-IR" sz="700">
                          <a:effectLst/>
                        </a:rPr>
                        <a:t>ف</a:t>
                      </a:r>
                      <a:endParaRPr lang="en-US" sz="900">
                        <a:effectLst/>
                      </a:endParaRPr>
                    </a:p>
                    <a:p>
                      <a:pPr algn="r" rtl="1">
                        <a:spcAft>
                          <a:spcPts val="0"/>
                        </a:spcAft>
                      </a:pPr>
                      <a:r>
                        <a:rPr lang="fa-IR" sz="700">
                          <a:effectLst/>
                        </a:rPr>
                        <a:t>م2</a:t>
                      </a:r>
                      <a:endParaRPr lang="en-US" sz="900">
                        <a:effectLst/>
                      </a:endParaRPr>
                    </a:p>
                    <a:p>
                      <a:pPr algn="r" rtl="1">
                        <a:spcAft>
                          <a:spcPts val="0"/>
                        </a:spcAft>
                      </a:pPr>
                      <a:r>
                        <a:rPr lang="fa-IR" sz="700">
                          <a:effectLst/>
                        </a:rPr>
                        <a:t>گ</a:t>
                      </a:r>
                      <a:endParaRPr lang="en-US" sz="900">
                        <a:effectLst/>
                      </a:endParaRPr>
                    </a:p>
                    <a:p>
                      <a:pPr algn="r" rtl="1">
                        <a:spcAft>
                          <a:spcPts val="0"/>
                        </a:spcAft>
                      </a:pPr>
                      <a:r>
                        <a:rPr lang="fa-IR" sz="700">
                          <a:effectLst/>
                        </a:rPr>
                        <a:t>گ</a:t>
                      </a:r>
                      <a:endParaRPr lang="en-US" sz="900">
                        <a:effectLst/>
                      </a:endParaRPr>
                    </a:p>
                    <a:p>
                      <a:pPr algn="r" rtl="1">
                        <a:spcAft>
                          <a:spcPts val="0"/>
                        </a:spcAft>
                      </a:pPr>
                      <a:r>
                        <a:rPr lang="fa-IR" sz="700">
                          <a:effectLst/>
                        </a:rPr>
                        <a:t>م3</a:t>
                      </a:r>
                      <a:endParaRPr lang="en-US" sz="900">
                        <a:effectLst/>
                        <a:latin typeface="Times New Roman"/>
                        <a:ea typeface="MS Mincho"/>
                      </a:endParaRPr>
                    </a:p>
                  </a:txBody>
                  <a:tcPr marL="48836" marR="48836" marT="0" marB="0"/>
                </a:tc>
              </a:tr>
              <a:tr h="1032182">
                <a:tc>
                  <a:txBody>
                    <a:bodyPr/>
                    <a:lstStyle/>
                    <a:p>
                      <a:pPr marL="71755" marR="71755" algn="justLow" rtl="1">
                        <a:spcAft>
                          <a:spcPts val="0"/>
                        </a:spcAft>
                      </a:pPr>
                      <a:r>
                        <a:rPr lang="fa-IR" sz="900">
                          <a:effectLst/>
                        </a:rPr>
                        <a:t>            یک شنبه</a:t>
                      </a:r>
                      <a:endParaRPr lang="en-US" sz="900">
                        <a:effectLst/>
                        <a:latin typeface="Times New Roman"/>
                        <a:ea typeface="MS Mincho"/>
                      </a:endParaRPr>
                    </a:p>
                  </a:txBody>
                  <a:tcPr marL="48836" marR="48836" marT="0" marB="0" vert="vert270"/>
                </a:tc>
                <a:tc>
                  <a:txBody>
                    <a:bodyPr/>
                    <a:lstStyle/>
                    <a:p>
                      <a:pPr algn="justLow" rtl="1">
                        <a:spcAft>
                          <a:spcPts val="0"/>
                        </a:spcAft>
                      </a:pPr>
                      <a:r>
                        <a:rPr lang="fa-IR" sz="700">
                          <a:effectLst/>
                        </a:rPr>
                        <a:t>اول</a:t>
                      </a:r>
                      <a:endParaRPr lang="en-US" sz="900">
                        <a:effectLst/>
                      </a:endParaRPr>
                    </a:p>
                    <a:p>
                      <a:pPr algn="justLow" rtl="1">
                        <a:spcAft>
                          <a:spcPts val="0"/>
                        </a:spcAft>
                      </a:pPr>
                      <a:r>
                        <a:rPr lang="fa-IR" sz="700">
                          <a:effectLst/>
                        </a:rPr>
                        <a:t>دوم</a:t>
                      </a:r>
                      <a:endParaRPr lang="en-US" sz="900">
                        <a:effectLst/>
                      </a:endParaRPr>
                    </a:p>
                    <a:p>
                      <a:pPr algn="justLow" rtl="1">
                        <a:spcAft>
                          <a:spcPts val="0"/>
                        </a:spcAft>
                      </a:pPr>
                      <a:r>
                        <a:rPr lang="fa-IR" sz="700">
                          <a:effectLst/>
                        </a:rPr>
                        <a:t>سوم</a:t>
                      </a:r>
                      <a:endParaRPr lang="en-US" sz="900">
                        <a:effectLst/>
                      </a:endParaRPr>
                    </a:p>
                    <a:p>
                      <a:pPr algn="justLow" rtl="1">
                        <a:spcAft>
                          <a:spcPts val="0"/>
                        </a:spcAft>
                      </a:pPr>
                      <a:r>
                        <a:rPr lang="fa-IR" sz="700">
                          <a:effectLst/>
                        </a:rPr>
                        <a:t>چهارم</a:t>
                      </a:r>
                      <a:endParaRPr lang="en-US" sz="900">
                        <a:effectLst/>
                      </a:endParaRPr>
                    </a:p>
                    <a:p>
                      <a:pPr algn="justLow" rtl="1">
                        <a:spcAft>
                          <a:spcPts val="0"/>
                        </a:spcAft>
                      </a:pPr>
                      <a:r>
                        <a:rPr lang="fa-IR" sz="700">
                          <a:effectLst/>
                        </a:rPr>
                        <a:t>پنجم</a:t>
                      </a:r>
                      <a:endParaRPr lang="en-US" sz="900">
                        <a:effectLst/>
                      </a:endParaRPr>
                    </a:p>
                    <a:p>
                      <a:pPr algn="justLow" rtl="1">
                        <a:spcAft>
                          <a:spcPts val="0"/>
                        </a:spcAft>
                      </a:pPr>
                      <a:r>
                        <a:rPr lang="fa-IR" sz="700">
                          <a:effectLst/>
                        </a:rPr>
                        <a:t>ششم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فارسی</a:t>
                      </a:r>
                      <a:endParaRPr lang="en-US" sz="900">
                        <a:effectLst/>
                      </a:endParaRPr>
                    </a:p>
                    <a:p>
                      <a:pPr algn="justLow" rtl="1">
                        <a:spcAft>
                          <a:spcPts val="0"/>
                        </a:spcAft>
                      </a:pPr>
                      <a:r>
                        <a:rPr lang="fa-IR" sz="700">
                          <a:effectLst/>
                        </a:rPr>
                        <a:t>هنر</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هنر</a:t>
                      </a:r>
                      <a:endParaRPr lang="en-US" sz="900">
                        <a:effectLst/>
                      </a:endParaRPr>
                    </a:p>
                    <a:p>
                      <a:pPr algn="justLow" rtl="1">
                        <a:spcAft>
                          <a:spcPts val="0"/>
                        </a:spcAft>
                      </a:pPr>
                      <a:r>
                        <a:rPr lang="fa-IR" sz="700">
                          <a:effectLst/>
                        </a:rPr>
                        <a:t>هنر</a:t>
                      </a:r>
                      <a:endParaRPr lang="en-US" sz="900">
                        <a:effectLst/>
                      </a:endParaRPr>
                    </a:p>
                    <a:p>
                      <a:pPr algn="justLow" rtl="1">
                        <a:spcAft>
                          <a:spcPts val="0"/>
                        </a:spcAft>
                      </a:pPr>
                      <a:r>
                        <a:rPr lang="fa-IR" sz="700">
                          <a:effectLst/>
                        </a:rPr>
                        <a:t>ریاضی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5 1</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بنویسیم</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ورزش</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آزاد               </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ریاضی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بنویسیم</a:t>
                      </a:r>
                      <a:endParaRPr lang="en-US" sz="900">
                        <a:effectLst/>
                      </a:endParaRPr>
                    </a:p>
                    <a:p>
                      <a:pPr algn="justLow" rtl="1">
                        <a:spcAft>
                          <a:spcPts val="0"/>
                        </a:spcAft>
                      </a:pPr>
                      <a:r>
                        <a:rPr lang="fa-IR" sz="700">
                          <a:effectLst/>
                        </a:rPr>
                        <a:t>اجتماعی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ورزش</a:t>
                      </a:r>
                      <a:endParaRPr lang="en-US" sz="900">
                        <a:effectLst/>
                      </a:endParaRPr>
                    </a:p>
                    <a:p>
                      <a:pPr algn="justLow" rtl="1">
                        <a:spcAft>
                          <a:spcPts val="0"/>
                        </a:spcAft>
                      </a:pPr>
                      <a:r>
                        <a:rPr lang="fa-IR" sz="700">
                          <a:effectLst/>
                        </a:rPr>
                        <a:t>علوم </a:t>
                      </a:r>
                      <a:endParaRPr lang="en-US" sz="900">
                        <a:effectLst/>
                      </a:endParaRPr>
                    </a:p>
                    <a:p>
                      <a:pPr algn="justLow" rtl="1">
                        <a:spcAft>
                          <a:spcPts val="0"/>
                        </a:spcAft>
                      </a:pPr>
                      <a:r>
                        <a:rPr lang="fa-IR" sz="700">
                          <a:effectLst/>
                        </a:rPr>
                        <a:t>هنر</a:t>
                      </a:r>
                      <a:endParaRPr lang="en-US" sz="900">
                        <a:effectLst/>
                      </a:endParaRPr>
                    </a:p>
                    <a:p>
                      <a:pPr algn="justLow" rtl="1">
                        <a:spcAft>
                          <a:spcPts val="0"/>
                        </a:spcAft>
                      </a:pPr>
                      <a:r>
                        <a:rPr lang="fa-IR" sz="700">
                          <a:effectLst/>
                        </a:rPr>
                        <a:t>تاریخ</a:t>
                      </a:r>
                      <a:endParaRPr lang="en-US" sz="900">
                        <a:effectLst/>
                      </a:endParaRPr>
                    </a:p>
                    <a:p>
                      <a:pPr algn="justLow" rtl="1">
                        <a:spcAft>
                          <a:spcPts val="0"/>
                        </a:spcAft>
                      </a:pPr>
                      <a:r>
                        <a:rPr lang="fa-IR" sz="700">
                          <a:effectLst/>
                        </a:rPr>
                        <a:t>تاریخ</a:t>
                      </a:r>
                      <a:endParaRPr lang="en-US" sz="900">
                        <a:effectLst/>
                      </a:endParaRPr>
                    </a:p>
                    <a:p>
                      <a:pPr algn="justLow" rtl="1">
                        <a:spcAft>
                          <a:spcPts val="0"/>
                        </a:spcAft>
                      </a:pPr>
                      <a:r>
                        <a:rPr lang="fa-IR" sz="700">
                          <a:effectLst/>
                        </a:rPr>
                        <a:t>فارسی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آزاد</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ف</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علوم</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اجتماعی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بنویسیم</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ف</a:t>
                      </a:r>
                      <a:endParaRPr lang="en-US" sz="900">
                        <a:effectLst/>
                      </a:endParaRPr>
                    </a:p>
                    <a:p>
                      <a:pPr algn="r" rtl="1">
                        <a:spcAft>
                          <a:spcPts val="0"/>
                        </a:spcAft>
                      </a:pPr>
                      <a:r>
                        <a:rPr lang="fa-IR" sz="700">
                          <a:effectLst/>
                        </a:rPr>
                        <a:t>م1</a:t>
                      </a:r>
                      <a:endParaRPr lang="en-US" sz="900">
                        <a:effectLst/>
                      </a:endParaRPr>
                    </a:p>
                    <a:p>
                      <a:pPr algn="r" rtl="1">
                        <a:spcAft>
                          <a:spcPts val="0"/>
                        </a:spcAft>
                      </a:pPr>
                      <a:r>
                        <a:rPr lang="fa-IR" sz="700">
                          <a:effectLst/>
                        </a:rPr>
                        <a:t>م2</a:t>
                      </a:r>
                      <a:endParaRPr lang="en-US" sz="900">
                        <a:effectLst/>
                      </a:endParaRPr>
                    </a:p>
                    <a:p>
                      <a:pPr algn="r" rtl="1">
                        <a:spcAft>
                          <a:spcPts val="0"/>
                        </a:spcAft>
                      </a:pPr>
                      <a:r>
                        <a:rPr lang="fa-IR" sz="700">
                          <a:effectLst/>
                        </a:rPr>
                        <a:t>م 3</a:t>
                      </a:r>
                      <a:endParaRPr lang="en-US" sz="900">
                        <a:effectLst/>
                      </a:endParaRPr>
                    </a:p>
                    <a:p>
                      <a:pPr algn="r" rtl="1">
                        <a:spcAft>
                          <a:spcPts val="0"/>
                        </a:spcAft>
                      </a:pPr>
                      <a:r>
                        <a:rPr lang="fa-IR" sz="700">
                          <a:effectLst/>
                        </a:rPr>
                        <a:t>خ</a:t>
                      </a:r>
                      <a:endParaRPr lang="en-US" sz="900">
                        <a:effectLst/>
                      </a:endParaRPr>
                    </a:p>
                    <a:p>
                      <a:pPr algn="r" rtl="1">
                        <a:spcAft>
                          <a:spcPts val="0"/>
                        </a:spcAft>
                      </a:pPr>
                      <a:r>
                        <a:rPr lang="fa-IR" sz="700">
                          <a:effectLst/>
                        </a:rPr>
                        <a:t>خ</a:t>
                      </a:r>
                      <a:endParaRPr lang="en-US" sz="900">
                        <a:effectLst/>
                        <a:latin typeface="Times New Roman"/>
                        <a:ea typeface="MS Mincho"/>
                      </a:endParaRPr>
                    </a:p>
                  </a:txBody>
                  <a:tcPr marL="48836" marR="48836" marT="0" marB="0"/>
                </a:tc>
              </a:tr>
              <a:tr h="712532">
                <a:tc>
                  <a:txBody>
                    <a:bodyPr/>
                    <a:lstStyle/>
                    <a:p>
                      <a:pPr marL="71755" marR="71755" algn="justLow" rtl="1">
                        <a:spcAft>
                          <a:spcPts val="0"/>
                        </a:spcAft>
                      </a:pPr>
                      <a:r>
                        <a:rPr lang="fa-IR" sz="900">
                          <a:effectLst/>
                        </a:rPr>
                        <a:t>          دو شنبه</a:t>
                      </a:r>
                      <a:endParaRPr lang="en-US" sz="900">
                        <a:effectLst/>
                        <a:latin typeface="Times New Roman"/>
                        <a:ea typeface="MS Mincho"/>
                      </a:endParaRPr>
                    </a:p>
                  </a:txBody>
                  <a:tcPr marL="48836" marR="48836" marT="0" marB="0" vert="vert270"/>
                </a:tc>
                <a:tc>
                  <a:txBody>
                    <a:bodyPr/>
                    <a:lstStyle/>
                    <a:p>
                      <a:pPr algn="justLow" rtl="1">
                        <a:spcAft>
                          <a:spcPts val="0"/>
                        </a:spcAft>
                      </a:pPr>
                      <a:r>
                        <a:rPr lang="fa-IR" sz="700">
                          <a:effectLst/>
                        </a:rPr>
                        <a:t>اول</a:t>
                      </a:r>
                      <a:endParaRPr lang="en-US" sz="900">
                        <a:effectLst/>
                      </a:endParaRPr>
                    </a:p>
                    <a:p>
                      <a:pPr algn="justLow" rtl="1">
                        <a:spcAft>
                          <a:spcPts val="0"/>
                        </a:spcAft>
                      </a:pPr>
                      <a:r>
                        <a:rPr lang="fa-IR" sz="700">
                          <a:effectLst/>
                        </a:rPr>
                        <a:t>دوم</a:t>
                      </a:r>
                      <a:endParaRPr lang="en-US" sz="900">
                        <a:effectLst/>
                      </a:endParaRPr>
                    </a:p>
                    <a:p>
                      <a:pPr algn="justLow" rtl="1">
                        <a:spcAft>
                          <a:spcPts val="0"/>
                        </a:spcAft>
                      </a:pPr>
                      <a:r>
                        <a:rPr lang="fa-IR" sz="700">
                          <a:effectLst/>
                        </a:rPr>
                        <a:t>سوم</a:t>
                      </a:r>
                      <a:endParaRPr lang="en-US" sz="900">
                        <a:effectLst/>
                      </a:endParaRPr>
                    </a:p>
                    <a:p>
                      <a:pPr algn="justLow" rtl="1">
                        <a:spcAft>
                          <a:spcPts val="0"/>
                        </a:spcAft>
                      </a:pPr>
                      <a:r>
                        <a:rPr lang="fa-IR" sz="700">
                          <a:effectLst/>
                        </a:rPr>
                        <a:t>چهارم</a:t>
                      </a:r>
                      <a:endParaRPr lang="en-US" sz="900">
                        <a:effectLst/>
                      </a:endParaRPr>
                    </a:p>
                    <a:p>
                      <a:pPr algn="justLow" rtl="1">
                        <a:spcAft>
                          <a:spcPts val="0"/>
                        </a:spcAft>
                      </a:pPr>
                      <a:r>
                        <a:rPr lang="fa-IR" sz="700">
                          <a:effectLst/>
                        </a:rPr>
                        <a:t>پنجم</a:t>
                      </a:r>
                      <a:endParaRPr lang="en-US" sz="900">
                        <a:effectLst/>
                      </a:endParaRPr>
                    </a:p>
                    <a:p>
                      <a:pPr algn="justLow" rtl="1">
                        <a:spcAft>
                          <a:spcPts val="0"/>
                        </a:spcAft>
                      </a:pPr>
                      <a:r>
                        <a:rPr lang="fa-IR" sz="700">
                          <a:effectLst/>
                        </a:rPr>
                        <a:t>ششم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ریاضی</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ورزش</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جغرافی</a:t>
                      </a:r>
                      <a:endParaRPr lang="en-US" sz="900">
                        <a:effectLst/>
                      </a:endParaRPr>
                    </a:p>
                    <a:p>
                      <a:pPr algn="justLow" rtl="1">
                        <a:spcAft>
                          <a:spcPts val="0"/>
                        </a:spcAft>
                      </a:pPr>
                      <a:r>
                        <a:rPr lang="fa-IR" sz="700">
                          <a:effectLst/>
                        </a:rPr>
                        <a:t>ریاضی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آزاد</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فارسی</a:t>
                      </a:r>
                      <a:endParaRPr lang="en-US" sz="900">
                        <a:effectLst/>
                      </a:endParaRPr>
                    </a:p>
                    <a:p>
                      <a:pPr algn="justLow" rtl="1">
                        <a:spcAft>
                          <a:spcPts val="0"/>
                        </a:spcAft>
                      </a:pPr>
                      <a:r>
                        <a:rPr lang="fa-IR" sz="700">
                          <a:effectLst/>
                        </a:rPr>
                        <a:t>فارسی علوم</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ورزش</a:t>
                      </a:r>
                      <a:endParaRPr lang="en-US" sz="900">
                        <a:effectLst/>
                      </a:endParaRPr>
                    </a:p>
                    <a:p>
                      <a:pPr algn="justLow" rtl="1">
                        <a:spcAft>
                          <a:spcPts val="0"/>
                        </a:spcAft>
                      </a:pPr>
                      <a:r>
                        <a:rPr lang="fa-IR" sz="700">
                          <a:effectLst/>
                        </a:rPr>
                        <a:t>فناوری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آزاد</a:t>
                      </a:r>
                      <a:endParaRPr lang="en-US" sz="900">
                        <a:effectLst/>
                      </a:endParaRPr>
                    </a:p>
                    <a:p>
                      <a:pPr algn="justLow" rtl="1">
                        <a:spcAft>
                          <a:spcPts val="0"/>
                        </a:spcAft>
                      </a:pPr>
                      <a:r>
                        <a:rPr lang="fa-IR" sz="700">
                          <a:effectLst/>
                        </a:rPr>
                        <a:t>خ</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 </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بنویسیم</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اجتماعی </a:t>
                      </a:r>
                      <a:endParaRPr lang="en-US" sz="900">
                        <a:effectLst/>
                      </a:endParaRPr>
                    </a:p>
                    <a:p>
                      <a:pPr algn="justLow" rtl="1">
                        <a:spcAft>
                          <a:spcPts val="0"/>
                        </a:spcAft>
                      </a:pPr>
                      <a:r>
                        <a:rPr lang="fa-IR" sz="700">
                          <a:effectLst/>
                        </a:rPr>
                        <a:t>مدنی،هنر</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هنر</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خ </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م   1</a:t>
                      </a:r>
                      <a:endParaRPr lang="en-US" sz="900">
                        <a:effectLst/>
                      </a:endParaRPr>
                    </a:p>
                    <a:p>
                      <a:pPr algn="justLow" rtl="1">
                        <a:spcAft>
                          <a:spcPts val="0"/>
                        </a:spcAft>
                      </a:pPr>
                      <a:r>
                        <a:rPr lang="fa-IR" sz="700">
                          <a:effectLst/>
                        </a:rPr>
                        <a:t>م  2</a:t>
                      </a:r>
                      <a:endParaRPr lang="en-US" sz="900">
                        <a:effectLst/>
                      </a:endParaRPr>
                    </a:p>
                    <a:p>
                      <a:pPr algn="justLow" rtl="1">
                        <a:spcAft>
                          <a:spcPts val="0"/>
                        </a:spcAft>
                      </a:pPr>
                      <a:r>
                        <a:rPr lang="fa-IR" sz="700">
                          <a:effectLst/>
                        </a:rPr>
                        <a:t>م  3</a:t>
                      </a:r>
                      <a:endParaRPr lang="en-US" sz="900">
                        <a:effectLst/>
                      </a:endParaRPr>
                    </a:p>
                    <a:p>
                      <a:pPr algn="justLow" rtl="1">
                        <a:spcAft>
                          <a:spcPts val="0"/>
                        </a:spcAft>
                      </a:pPr>
                      <a:r>
                        <a:rPr lang="fa-IR" sz="700">
                          <a:effectLst/>
                        </a:rPr>
                        <a:t>آزاد</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هنر</a:t>
                      </a:r>
                      <a:endParaRPr lang="en-US" sz="900">
                        <a:effectLst/>
                      </a:endParaRPr>
                    </a:p>
                    <a:p>
                      <a:pPr algn="justLow" rtl="1">
                        <a:spcAft>
                          <a:spcPts val="0"/>
                        </a:spcAft>
                      </a:pPr>
                      <a:r>
                        <a:rPr lang="fa-IR" sz="700">
                          <a:effectLst/>
                        </a:rPr>
                        <a:t>ورزش فارسی</a:t>
                      </a:r>
                      <a:endParaRPr lang="en-US" sz="900">
                        <a:effectLst/>
                      </a:endParaRPr>
                    </a:p>
                    <a:p>
                      <a:pPr algn="justLow" rtl="1">
                        <a:spcAft>
                          <a:spcPts val="0"/>
                        </a:spcAft>
                      </a:pPr>
                      <a:r>
                        <a:rPr lang="fa-IR" sz="700">
                          <a:effectLst/>
                        </a:rPr>
                        <a:t>علوم فارسی</a:t>
                      </a:r>
                      <a:endParaRPr lang="en-US" sz="900">
                        <a:effectLst/>
                      </a:endParaRPr>
                    </a:p>
                    <a:p>
                      <a:pPr algn="justLow" rtl="1">
                        <a:spcAft>
                          <a:spcPts val="0"/>
                        </a:spcAft>
                      </a:pPr>
                      <a:r>
                        <a:rPr lang="fa-IR" sz="700">
                          <a:effectLst/>
                        </a:rPr>
                        <a:t>فارسی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 ف</a:t>
                      </a:r>
                      <a:endParaRPr lang="en-US" sz="900">
                        <a:effectLst/>
                      </a:endParaRPr>
                    </a:p>
                    <a:p>
                      <a:pPr algn="justLow" rtl="1">
                        <a:spcAft>
                          <a:spcPts val="0"/>
                        </a:spcAft>
                      </a:pPr>
                      <a:r>
                        <a:rPr lang="fa-IR" sz="700">
                          <a:effectLst/>
                        </a:rPr>
                        <a:t>آزاد</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قرآن</a:t>
                      </a:r>
                      <a:endParaRPr lang="en-US" sz="900">
                        <a:effectLst/>
                      </a:endParaRPr>
                    </a:p>
                    <a:p>
                      <a:pPr algn="justLow" rtl="1">
                        <a:spcAft>
                          <a:spcPts val="0"/>
                        </a:spcAft>
                      </a:pPr>
                      <a:r>
                        <a:rPr lang="fa-IR" sz="700">
                          <a:effectLst/>
                        </a:rPr>
                        <a:t>فارسی قرآن</a:t>
                      </a:r>
                      <a:endParaRPr lang="en-US" sz="900">
                        <a:effectLst/>
                      </a:endParaRPr>
                    </a:p>
                    <a:p>
                      <a:pPr algn="justLow" rtl="1">
                        <a:spcAft>
                          <a:spcPts val="0"/>
                        </a:spcAft>
                      </a:pPr>
                      <a:r>
                        <a:rPr lang="fa-IR" sz="700">
                          <a:effectLst/>
                        </a:rPr>
                        <a:t>فارسی فارسی</a:t>
                      </a:r>
                      <a:endParaRPr lang="en-US" sz="900">
                        <a:effectLst/>
                      </a:endParaRPr>
                    </a:p>
                    <a:p>
                      <a:pPr algn="justLow" rtl="1">
                        <a:spcAft>
                          <a:spcPts val="0"/>
                        </a:spcAft>
                      </a:pPr>
                      <a:r>
                        <a:rPr lang="fa-IR" sz="700">
                          <a:effectLst/>
                        </a:rPr>
                        <a:t>ورزش</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گ</a:t>
                      </a:r>
                      <a:endParaRPr lang="en-US" sz="900">
                        <a:effectLst/>
                      </a:endParaRPr>
                    </a:p>
                    <a:p>
                      <a:pPr algn="r" rtl="1">
                        <a:spcAft>
                          <a:spcPts val="0"/>
                        </a:spcAft>
                      </a:pPr>
                      <a:r>
                        <a:rPr lang="fa-IR" sz="700">
                          <a:effectLst/>
                        </a:rPr>
                        <a:t>ف</a:t>
                      </a:r>
                      <a:endParaRPr lang="en-US" sz="900">
                        <a:effectLst/>
                      </a:endParaRPr>
                    </a:p>
                    <a:p>
                      <a:pPr algn="r" rtl="1">
                        <a:spcAft>
                          <a:spcPts val="0"/>
                        </a:spcAft>
                      </a:pPr>
                      <a:r>
                        <a:rPr lang="fa-IR" sz="700">
                          <a:effectLst/>
                        </a:rPr>
                        <a:t>گ</a:t>
                      </a:r>
                      <a:endParaRPr lang="en-US" sz="900">
                        <a:effectLst/>
                      </a:endParaRPr>
                    </a:p>
                    <a:p>
                      <a:pPr algn="r" rtl="1">
                        <a:spcAft>
                          <a:spcPts val="0"/>
                        </a:spcAft>
                      </a:pPr>
                      <a:r>
                        <a:rPr lang="fa-IR" sz="700">
                          <a:effectLst/>
                        </a:rPr>
                        <a:t>م1</a:t>
                      </a:r>
                      <a:endParaRPr lang="en-US" sz="900">
                        <a:effectLst/>
                      </a:endParaRPr>
                    </a:p>
                    <a:p>
                      <a:pPr algn="r" rtl="1">
                        <a:spcAft>
                          <a:spcPts val="0"/>
                        </a:spcAft>
                      </a:pPr>
                      <a:r>
                        <a:rPr lang="fa-IR" sz="700">
                          <a:effectLst/>
                        </a:rPr>
                        <a:t>خ</a:t>
                      </a:r>
                      <a:endParaRPr lang="en-US" sz="900">
                        <a:effectLst/>
                      </a:endParaRPr>
                    </a:p>
                    <a:p>
                      <a:pPr algn="r" rtl="1">
                        <a:spcAft>
                          <a:spcPts val="0"/>
                        </a:spcAft>
                      </a:pPr>
                      <a:r>
                        <a:rPr lang="fa-IR" sz="700">
                          <a:effectLst/>
                        </a:rPr>
                        <a:t>آزاد</a:t>
                      </a:r>
                      <a:endParaRPr lang="en-US" sz="900">
                        <a:effectLst/>
                        <a:latin typeface="Times New Roman"/>
                        <a:ea typeface="MS Mincho"/>
                      </a:endParaRPr>
                    </a:p>
                  </a:txBody>
                  <a:tcPr marL="48836" marR="48836" marT="0" marB="0"/>
                </a:tc>
              </a:tr>
              <a:tr h="950043">
                <a:tc>
                  <a:txBody>
                    <a:bodyPr/>
                    <a:lstStyle/>
                    <a:p>
                      <a:pPr marL="71755" marR="71755" algn="justLow" rtl="1">
                        <a:spcAft>
                          <a:spcPts val="0"/>
                        </a:spcAft>
                      </a:pPr>
                      <a:r>
                        <a:rPr lang="fa-IR" sz="900">
                          <a:effectLst/>
                        </a:rPr>
                        <a:t>       سه شنبه </a:t>
                      </a:r>
                      <a:endParaRPr lang="en-US" sz="900">
                        <a:effectLst/>
                        <a:latin typeface="Times New Roman"/>
                        <a:ea typeface="MS Mincho"/>
                      </a:endParaRPr>
                    </a:p>
                  </a:txBody>
                  <a:tcPr marL="48836" marR="48836" marT="0" marB="0" vert="vert270"/>
                </a:tc>
                <a:tc>
                  <a:txBody>
                    <a:bodyPr/>
                    <a:lstStyle/>
                    <a:p>
                      <a:pPr algn="justLow" rtl="1">
                        <a:spcAft>
                          <a:spcPts val="0"/>
                        </a:spcAft>
                      </a:pPr>
                      <a:r>
                        <a:rPr lang="fa-IR" sz="700">
                          <a:effectLst/>
                        </a:rPr>
                        <a:t>اول</a:t>
                      </a:r>
                      <a:endParaRPr lang="en-US" sz="900">
                        <a:effectLst/>
                      </a:endParaRPr>
                    </a:p>
                    <a:p>
                      <a:pPr algn="justLow" rtl="1">
                        <a:spcAft>
                          <a:spcPts val="0"/>
                        </a:spcAft>
                      </a:pPr>
                      <a:r>
                        <a:rPr lang="fa-IR" sz="700">
                          <a:effectLst/>
                        </a:rPr>
                        <a:t>دوم</a:t>
                      </a:r>
                      <a:endParaRPr lang="en-US" sz="900">
                        <a:effectLst/>
                      </a:endParaRPr>
                    </a:p>
                    <a:p>
                      <a:pPr algn="justLow" rtl="1">
                        <a:spcAft>
                          <a:spcPts val="0"/>
                        </a:spcAft>
                      </a:pPr>
                      <a:r>
                        <a:rPr lang="fa-IR" sz="700">
                          <a:effectLst/>
                        </a:rPr>
                        <a:t>سوم</a:t>
                      </a:r>
                      <a:endParaRPr lang="en-US" sz="900">
                        <a:effectLst/>
                      </a:endParaRPr>
                    </a:p>
                    <a:p>
                      <a:pPr algn="justLow" rtl="1">
                        <a:spcAft>
                          <a:spcPts val="0"/>
                        </a:spcAft>
                      </a:pPr>
                      <a:r>
                        <a:rPr lang="fa-IR" sz="700">
                          <a:effectLst/>
                        </a:rPr>
                        <a:t>چهارم</a:t>
                      </a:r>
                      <a:endParaRPr lang="en-US" sz="900">
                        <a:effectLst/>
                      </a:endParaRPr>
                    </a:p>
                    <a:p>
                      <a:pPr algn="justLow" rtl="1">
                        <a:spcAft>
                          <a:spcPts val="0"/>
                        </a:spcAft>
                      </a:pPr>
                      <a:r>
                        <a:rPr lang="fa-IR" sz="700">
                          <a:effectLst/>
                        </a:rPr>
                        <a:t>پنجم</a:t>
                      </a:r>
                      <a:endParaRPr lang="en-US" sz="900">
                        <a:effectLst/>
                      </a:endParaRPr>
                    </a:p>
                    <a:p>
                      <a:pPr algn="justLow" rtl="1">
                        <a:spcAft>
                          <a:spcPts val="0"/>
                        </a:spcAft>
                      </a:pPr>
                      <a:r>
                        <a:rPr lang="fa-IR" sz="700">
                          <a:effectLst/>
                        </a:rPr>
                        <a:t>ششم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ورزش</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جغرافی</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ریاضی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آزاد</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فارسی</a:t>
                      </a:r>
                      <a:endParaRPr lang="en-US" sz="900">
                        <a:effectLst/>
                      </a:endParaRPr>
                    </a:p>
                    <a:p>
                      <a:pPr algn="justLow" rtl="1">
                        <a:spcAft>
                          <a:spcPts val="0"/>
                        </a:spcAft>
                      </a:pPr>
                      <a:r>
                        <a:rPr lang="fa-IR" sz="700">
                          <a:effectLst/>
                        </a:rPr>
                        <a:t>هنر فارسی </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هدیه</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خ</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فارسی</a:t>
                      </a:r>
                      <a:endParaRPr lang="en-US" sz="900">
                        <a:effectLst/>
                      </a:endParaRPr>
                    </a:p>
                    <a:p>
                      <a:pPr algn="justLow" rtl="1">
                        <a:spcAft>
                          <a:spcPts val="0"/>
                        </a:spcAft>
                      </a:pPr>
                      <a:r>
                        <a:rPr lang="fa-IR" sz="700">
                          <a:effectLst/>
                        </a:rPr>
                        <a:t>فارسی  ریاضی </a:t>
                      </a:r>
                      <a:endParaRPr lang="en-US" sz="900">
                        <a:effectLst/>
                      </a:endParaRPr>
                    </a:p>
                    <a:p>
                      <a:pPr algn="justLow" rtl="1">
                        <a:spcAft>
                          <a:spcPts val="0"/>
                        </a:spcAft>
                      </a:pPr>
                      <a:r>
                        <a:rPr lang="fa-IR" sz="700">
                          <a:effectLst/>
                        </a:rPr>
                        <a:t>قرآن</a:t>
                      </a:r>
                      <a:endParaRPr lang="en-US" sz="900">
                        <a:effectLst/>
                      </a:endParaRPr>
                    </a:p>
                    <a:p>
                      <a:pPr algn="justLow" rtl="1">
                        <a:spcAft>
                          <a:spcPts val="0"/>
                        </a:spcAft>
                      </a:pPr>
                      <a:r>
                        <a:rPr lang="fa-IR" sz="700">
                          <a:effectLst/>
                        </a:rPr>
                        <a:t>مدنی  هنر</a:t>
                      </a:r>
                      <a:endParaRPr lang="en-US" sz="900">
                        <a:effectLst/>
                      </a:endParaRPr>
                    </a:p>
                    <a:p>
                      <a:pPr algn="justLow" rtl="1">
                        <a:spcAft>
                          <a:spcPts val="0"/>
                        </a:spcAft>
                      </a:pPr>
                      <a:r>
                        <a:rPr lang="fa-IR" sz="700">
                          <a:effectLst/>
                        </a:rPr>
                        <a:t>خلاقیت</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   1</a:t>
                      </a:r>
                      <a:endParaRPr lang="en-US" sz="900">
                        <a:effectLst/>
                      </a:endParaRPr>
                    </a:p>
                    <a:p>
                      <a:pPr algn="justLow" rtl="1">
                        <a:spcAft>
                          <a:spcPts val="0"/>
                        </a:spcAft>
                      </a:pPr>
                      <a:r>
                        <a:rPr lang="fa-IR" sz="700">
                          <a:effectLst/>
                        </a:rPr>
                        <a:t>م  2</a:t>
                      </a:r>
                      <a:endParaRPr lang="en-US" sz="900">
                        <a:effectLst/>
                      </a:endParaRPr>
                    </a:p>
                    <a:p>
                      <a:pPr algn="justLow" rtl="1">
                        <a:spcAft>
                          <a:spcPts val="0"/>
                        </a:spcAft>
                      </a:pPr>
                      <a:r>
                        <a:rPr lang="fa-IR" sz="700">
                          <a:effectLst/>
                        </a:rPr>
                        <a:t>م  3</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آزاد</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بنویسیم</a:t>
                      </a:r>
                      <a:endParaRPr lang="en-US" sz="900">
                        <a:effectLst/>
                      </a:endParaRPr>
                    </a:p>
                    <a:p>
                      <a:pPr algn="justLow" rtl="1">
                        <a:spcAft>
                          <a:spcPts val="0"/>
                        </a:spcAft>
                      </a:pPr>
                      <a:r>
                        <a:rPr lang="fa-IR" sz="700">
                          <a:effectLst/>
                        </a:rPr>
                        <a:t>علوم  هدیه فارسی</a:t>
                      </a:r>
                      <a:endParaRPr lang="en-US" sz="900">
                        <a:effectLst/>
                      </a:endParaRPr>
                    </a:p>
                    <a:p>
                      <a:pPr algn="justLow" rtl="1">
                        <a:spcAft>
                          <a:spcPts val="0"/>
                        </a:spcAft>
                      </a:pPr>
                      <a:r>
                        <a:rPr lang="fa-IR" sz="700">
                          <a:effectLst/>
                        </a:rPr>
                        <a:t>بنویسیم</a:t>
                      </a:r>
                      <a:endParaRPr lang="en-US" sz="900">
                        <a:effectLst/>
                      </a:endParaRPr>
                    </a:p>
                    <a:p>
                      <a:pPr algn="justLow" rtl="1">
                        <a:spcAft>
                          <a:spcPts val="0"/>
                        </a:spcAft>
                      </a:pPr>
                      <a:r>
                        <a:rPr lang="fa-IR" sz="700">
                          <a:effectLst/>
                        </a:rPr>
                        <a:t>فارسی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خ</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خ </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r" rtl="1">
                        <a:spcAft>
                          <a:spcPts val="0"/>
                        </a:spcAft>
                      </a:pPr>
                      <a:r>
                        <a:rPr lang="fa-IR" sz="700">
                          <a:effectLst/>
                        </a:rPr>
                        <a:t>   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ریاضی</a:t>
                      </a:r>
                      <a:endParaRPr lang="en-US" sz="900">
                        <a:effectLst/>
                      </a:endParaRPr>
                    </a:p>
                    <a:p>
                      <a:pPr algn="justLow" rtl="1">
                        <a:spcAft>
                          <a:spcPts val="0"/>
                        </a:spcAft>
                      </a:pPr>
                      <a:r>
                        <a:rPr lang="fa-IR" sz="700">
                          <a:effectLst/>
                        </a:rPr>
                        <a:t>علوم  هنر ورزش</a:t>
                      </a:r>
                      <a:endParaRPr lang="en-US" sz="900">
                        <a:effectLst/>
                      </a:endParaRPr>
                    </a:p>
                    <a:p>
                      <a:pPr algn="justLow" rtl="1">
                        <a:spcAft>
                          <a:spcPts val="0"/>
                        </a:spcAft>
                      </a:pPr>
                      <a:r>
                        <a:rPr lang="fa-IR" sz="700">
                          <a:effectLst/>
                        </a:rPr>
                        <a:t>بنویسیم</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علوم</a:t>
                      </a:r>
                      <a:endParaRPr lang="en-US" sz="900">
                        <a:effectLst/>
                        <a:latin typeface="Times New Roman"/>
                        <a:ea typeface="MS Mincho"/>
                      </a:endParaRPr>
                    </a:p>
                  </a:txBody>
                  <a:tcPr marL="48836" marR="48836" marT="0" marB="0"/>
                </a:tc>
                <a:tc>
                  <a:txBody>
                    <a:bodyPr/>
                    <a:lstStyle/>
                    <a:p>
                      <a:pPr algn="r" rtl="1">
                        <a:spcAft>
                          <a:spcPts val="0"/>
                        </a:spcAft>
                      </a:pPr>
                      <a:r>
                        <a:rPr lang="fa-IR" sz="700">
                          <a:effectLst/>
                        </a:rPr>
                        <a:t>م1</a:t>
                      </a:r>
                      <a:endParaRPr lang="en-US" sz="900">
                        <a:effectLst/>
                      </a:endParaRPr>
                    </a:p>
                    <a:p>
                      <a:pPr algn="r" rtl="1">
                        <a:spcAft>
                          <a:spcPts val="0"/>
                        </a:spcAft>
                      </a:pPr>
                      <a:r>
                        <a:rPr lang="fa-IR" sz="700">
                          <a:effectLst/>
                        </a:rPr>
                        <a:t>ف</a:t>
                      </a:r>
                      <a:endParaRPr lang="en-US" sz="900">
                        <a:effectLst/>
                      </a:endParaRPr>
                    </a:p>
                    <a:p>
                      <a:pPr algn="r" rtl="1">
                        <a:spcAft>
                          <a:spcPts val="0"/>
                        </a:spcAft>
                      </a:pPr>
                      <a:r>
                        <a:rPr lang="fa-IR" sz="700">
                          <a:effectLst/>
                        </a:rPr>
                        <a:t>آزاد</a:t>
                      </a:r>
                      <a:endParaRPr lang="en-US" sz="900">
                        <a:effectLst/>
                      </a:endParaRPr>
                    </a:p>
                    <a:p>
                      <a:pPr algn="r" rtl="1">
                        <a:spcAft>
                          <a:spcPts val="0"/>
                        </a:spcAft>
                      </a:pPr>
                      <a:r>
                        <a:rPr lang="fa-IR" sz="700">
                          <a:effectLst/>
                        </a:rPr>
                        <a:t>آزاد</a:t>
                      </a:r>
                      <a:endParaRPr lang="en-US" sz="900">
                        <a:effectLst/>
                      </a:endParaRPr>
                    </a:p>
                    <a:p>
                      <a:pPr algn="r" rtl="1">
                        <a:spcAft>
                          <a:spcPts val="0"/>
                        </a:spcAft>
                      </a:pPr>
                      <a:r>
                        <a:rPr lang="fa-IR" sz="700">
                          <a:effectLst/>
                        </a:rPr>
                        <a:t>م2</a:t>
                      </a:r>
                      <a:endParaRPr lang="en-US" sz="900">
                        <a:effectLst/>
                      </a:endParaRPr>
                    </a:p>
                    <a:p>
                      <a:pPr algn="r" rtl="1">
                        <a:spcAft>
                          <a:spcPts val="0"/>
                        </a:spcAft>
                      </a:pPr>
                      <a:r>
                        <a:rPr lang="fa-IR" sz="700">
                          <a:effectLst/>
                        </a:rPr>
                        <a:t>م3</a:t>
                      </a:r>
                      <a:endParaRPr lang="en-US" sz="900">
                        <a:effectLst/>
                        <a:latin typeface="Times New Roman"/>
                        <a:ea typeface="MS Mincho"/>
                      </a:endParaRPr>
                    </a:p>
                  </a:txBody>
                  <a:tcPr marL="48836" marR="48836" marT="0" marB="0"/>
                </a:tc>
              </a:tr>
              <a:tr h="1050624">
                <a:tc>
                  <a:txBody>
                    <a:bodyPr/>
                    <a:lstStyle/>
                    <a:p>
                      <a:pPr marL="71755" marR="71755" algn="justLow" rtl="1">
                        <a:spcAft>
                          <a:spcPts val="0"/>
                        </a:spcAft>
                      </a:pPr>
                      <a:r>
                        <a:rPr lang="fa-IR" sz="900">
                          <a:effectLst/>
                        </a:rPr>
                        <a:t>      چهار شنبه</a:t>
                      </a:r>
                      <a:endParaRPr lang="en-US" sz="900">
                        <a:effectLst/>
                        <a:latin typeface="Times New Roman"/>
                        <a:ea typeface="MS Mincho"/>
                      </a:endParaRPr>
                    </a:p>
                  </a:txBody>
                  <a:tcPr marL="48836" marR="48836" marT="0" marB="0" vert="vert270"/>
                </a:tc>
                <a:tc>
                  <a:txBody>
                    <a:bodyPr/>
                    <a:lstStyle/>
                    <a:p>
                      <a:pPr algn="justLow" rtl="1">
                        <a:spcAft>
                          <a:spcPts val="0"/>
                        </a:spcAft>
                      </a:pPr>
                      <a:r>
                        <a:rPr lang="fa-IR" sz="700">
                          <a:effectLst/>
                        </a:rPr>
                        <a:t>اول</a:t>
                      </a:r>
                      <a:endParaRPr lang="en-US" sz="900">
                        <a:effectLst/>
                      </a:endParaRPr>
                    </a:p>
                    <a:p>
                      <a:pPr algn="justLow" rtl="1">
                        <a:spcAft>
                          <a:spcPts val="0"/>
                        </a:spcAft>
                      </a:pPr>
                      <a:r>
                        <a:rPr lang="fa-IR" sz="700">
                          <a:effectLst/>
                        </a:rPr>
                        <a:t>دوم</a:t>
                      </a:r>
                      <a:endParaRPr lang="en-US" sz="900">
                        <a:effectLst/>
                      </a:endParaRPr>
                    </a:p>
                    <a:p>
                      <a:pPr algn="justLow" rtl="1">
                        <a:spcAft>
                          <a:spcPts val="0"/>
                        </a:spcAft>
                      </a:pPr>
                      <a:r>
                        <a:rPr lang="fa-IR" sz="700">
                          <a:effectLst/>
                        </a:rPr>
                        <a:t>سوم</a:t>
                      </a:r>
                      <a:endParaRPr lang="en-US" sz="900">
                        <a:effectLst/>
                      </a:endParaRPr>
                    </a:p>
                    <a:p>
                      <a:pPr algn="justLow" rtl="1">
                        <a:spcAft>
                          <a:spcPts val="0"/>
                        </a:spcAft>
                      </a:pPr>
                      <a:r>
                        <a:rPr lang="fa-IR" sz="700">
                          <a:effectLst/>
                        </a:rPr>
                        <a:t>چهارم</a:t>
                      </a:r>
                      <a:endParaRPr lang="en-US" sz="900">
                        <a:effectLst/>
                      </a:endParaRPr>
                    </a:p>
                    <a:p>
                      <a:pPr algn="justLow" rtl="1">
                        <a:spcAft>
                          <a:spcPts val="0"/>
                        </a:spcAft>
                      </a:pPr>
                      <a:r>
                        <a:rPr lang="fa-IR" sz="700">
                          <a:effectLst/>
                        </a:rPr>
                        <a:t>پنجم</a:t>
                      </a:r>
                      <a:endParaRPr lang="en-US" sz="900">
                        <a:effectLst/>
                      </a:endParaRPr>
                    </a:p>
                    <a:p>
                      <a:pPr algn="justLow" rtl="1">
                        <a:spcAft>
                          <a:spcPts val="0"/>
                        </a:spcAft>
                      </a:pPr>
                      <a:r>
                        <a:rPr lang="fa-IR" sz="700">
                          <a:effectLst/>
                        </a:rPr>
                        <a:t>ششم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ریاضی</a:t>
                      </a:r>
                      <a:endParaRPr lang="en-US" sz="900">
                        <a:effectLst/>
                      </a:endParaRPr>
                    </a:p>
                    <a:p>
                      <a:pPr algn="justLow" rtl="1">
                        <a:spcAft>
                          <a:spcPts val="0"/>
                        </a:spcAft>
                      </a:pPr>
                      <a:r>
                        <a:rPr lang="fa-IR" sz="700">
                          <a:effectLst/>
                        </a:rPr>
                        <a:t>ورزش</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اجتماعی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آزاد</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ف </a:t>
                      </a:r>
                      <a:endParaRPr lang="en-US" sz="900">
                        <a:effectLst/>
                      </a:endParaRPr>
                    </a:p>
                    <a:p>
                      <a:pPr algn="justLow" rtl="1">
                        <a:spcAft>
                          <a:spcPts val="0"/>
                        </a:spcAft>
                      </a:pPr>
                      <a:r>
                        <a:rPr lang="fa-IR" sz="700">
                          <a:effectLst/>
                        </a:rPr>
                        <a:t>خ     </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علوم ریاضی</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ورزش </a:t>
                      </a:r>
                      <a:endParaRPr lang="en-US" sz="900">
                        <a:effectLst/>
                      </a:endParaRPr>
                    </a:p>
                    <a:p>
                      <a:pPr algn="justLow" rtl="1">
                        <a:spcAft>
                          <a:spcPts val="0"/>
                        </a:spcAft>
                      </a:pPr>
                      <a:r>
                        <a:rPr lang="fa-IR" sz="700">
                          <a:effectLst/>
                        </a:rPr>
                        <a:t>ریاضی</a:t>
                      </a:r>
                      <a:endParaRPr lang="en-US" sz="900">
                        <a:effectLst/>
                      </a:endParaRPr>
                    </a:p>
                    <a:p>
                      <a:pPr algn="justLow" rtl="1">
                        <a:spcAft>
                          <a:spcPts val="0"/>
                        </a:spcAft>
                      </a:pPr>
                      <a:r>
                        <a:rPr lang="fa-IR" sz="700">
                          <a:effectLst/>
                        </a:rPr>
                        <a:t>ریاضی</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آزاد</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فارسی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فارسی فارسی قرآن</a:t>
                      </a:r>
                      <a:endParaRPr lang="en-US" sz="900">
                        <a:effectLst/>
                      </a:endParaRPr>
                    </a:p>
                    <a:p>
                      <a:pPr algn="justLow" rtl="1">
                        <a:spcAft>
                          <a:spcPts val="0"/>
                        </a:spcAft>
                      </a:pPr>
                      <a:r>
                        <a:rPr lang="fa-IR" sz="700">
                          <a:effectLst/>
                        </a:rPr>
                        <a:t>هنر</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م1</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endParaRPr>
                    </a:p>
                    <a:p>
                      <a:pPr algn="justLow" rtl="1">
                        <a:spcAft>
                          <a:spcPts val="0"/>
                        </a:spcAft>
                      </a:pPr>
                      <a:r>
                        <a:rPr lang="fa-IR" sz="700">
                          <a:effectLst/>
                        </a:rPr>
                        <a:t>ف</a:t>
                      </a:r>
                      <a:endParaRPr lang="en-US" sz="900">
                        <a:effectLst/>
                      </a:endParaRPr>
                    </a:p>
                    <a:p>
                      <a:pPr algn="justLow" rtl="1">
                        <a:spcAft>
                          <a:spcPts val="0"/>
                        </a:spcAft>
                      </a:pPr>
                      <a:r>
                        <a:rPr lang="fa-IR" sz="700">
                          <a:effectLst/>
                        </a:rPr>
                        <a:t>خ </a:t>
                      </a:r>
                      <a:endParaRPr lang="en-US" sz="900">
                        <a:effectLst/>
                      </a:endParaRPr>
                    </a:p>
                    <a:p>
                      <a:pPr algn="justLow" rtl="1">
                        <a:spcAft>
                          <a:spcPts val="0"/>
                        </a:spcAft>
                      </a:pPr>
                      <a:r>
                        <a:rPr lang="fa-IR" sz="700">
                          <a:effectLst/>
                        </a:rPr>
                        <a:t>آزاد</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بنویسیم</a:t>
                      </a:r>
                      <a:endParaRPr lang="en-US" sz="900">
                        <a:effectLst/>
                      </a:endParaRPr>
                    </a:p>
                    <a:p>
                      <a:pPr algn="justLow" rtl="1">
                        <a:spcAft>
                          <a:spcPts val="0"/>
                        </a:spcAft>
                      </a:pPr>
                      <a:r>
                        <a:rPr lang="fa-IR" sz="700">
                          <a:effectLst/>
                        </a:rPr>
                        <a:t>هدیه فارسی</a:t>
                      </a:r>
                      <a:endParaRPr lang="en-US" sz="900">
                        <a:effectLst/>
                      </a:endParaRPr>
                    </a:p>
                    <a:p>
                      <a:pPr algn="justLow" rtl="1">
                        <a:spcAft>
                          <a:spcPts val="0"/>
                        </a:spcAft>
                      </a:pPr>
                      <a:r>
                        <a:rPr lang="fa-IR" sz="700">
                          <a:effectLst/>
                        </a:rPr>
                        <a:t>فارسی</a:t>
                      </a:r>
                      <a:endParaRPr lang="en-US" sz="900">
                        <a:effectLst/>
                      </a:endParaRPr>
                    </a:p>
                    <a:p>
                      <a:pPr algn="justLow" rtl="1">
                        <a:spcAft>
                          <a:spcPts val="0"/>
                        </a:spcAft>
                      </a:pPr>
                      <a:r>
                        <a:rPr lang="fa-IR" sz="700">
                          <a:effectLst/>
                        </a:rPr>
                        <a:t>علوم</a:t>
                      </a:r>
                      <a:endParaRPr lang="en-US" sz="900">
                        <a:effectLst/>
                      </a:endParaRPr>
                    </a:p>
                    <a:p>
                      <a:pPr algn="justLow" rtl="1">
                        <a:spcAft>
                          <a:spcPts val="0"/>
                        </a:spcAft>
                      </a:pPr>
                      <a:r>
                        <a:rPr lang="fa-IR" sz="700">
                          <a:effectLst/>
                        </a:rPr>
                        <a:t>علوم</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ف</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خ</a:t>
                      </a:r>
                      <a:endParaRPr lang="en-US" sz="900">
                        <a:effectLst/>
                      </a:endParaRPr>
                    </a:p>
                    <a:p>
                      <a:pPr algn="justLow" rtl="1">
                        <a:spcAft>
                          <a:spcPts val="0"/>
                        </a:spcAft>
                      </a:pPr>
                      <a:r>
                        <a:rPr lang="fa-IR" sz="700">
                          <a:effectLst/>
                        </a:rPr>
                        <a:t>م1</a:t>
                      </a:r>
                      <a:endParaRPr lang="en-US" sz="900">
                        <a:effectLst/>
                      </a:endParaRPr>
                    </a:p>
                    <a:p>
                      <a:pPr algn="justLow" rtl="1">
                        <a:spcAft>
                          <a:spcPts val="0"/>
                        </a:spcAft>
                      </a:pPr>
                      <a:r>
                        <a:rPr lang="fa-IR" sz="700">
                          <a:effectLst/>
                        </a:rPr>
                        <a:t>م2</a:t>
                      </a:r>
                      <a:endParaRPr lang="en-US" sz="900">
                        <a:effectLst/>
                      </a:endParaRPr>
                    </a:p>
                    <a:p>
                      <a:pPr algn="justLow" rtl="1">
                        <a:spcAft>
                          <a:spcPts val="0"/>
                        </a:spcAft>
                      </a:pPr>
                      <a:r>
                        <a:rPr lang="fa-IR" sz="700">
                          <a:effectLst/>
                        </a:rPr>
                        <a:t>م3</a:t>
                      </a:r>
                      <a:endParaRPr lang="en-US" sz="900">
                        <a:effectLst/>
                        <a:latin typeface="Times New Roman"/>
                        <a:ea typeface="MS Mincho"/>
                      </a:endParaRPr>
                    </a:p>
                  </a:txBody>
                  <a:tcPr marL="48836" marR="48836" marT="0" marB="0"/>
                </a:tc>
                <a:tc>
                  <a:txBody>
                    <a:bodyPr/>
                    <a:lstStyle/>
                    <a:p>
                      <a:pPr algn="ctr" rtl="1">
                        <a:spcAft>
                          <a:spcPts val="0"/>
                        </a:spcAft>
                      </a:pPr>
                      <a:r>
                        <a:rPr lang="fa-IR" sz="700">
                          <a:effectLst/>
                        </a:rPr>
                        <a:t>5</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endParaRPr>
                    </a:p>
                    <a:p>
                      <a:pPr algn="ctr" rtl="1">
                        <a:spcAft>
                          <a:spcPts val="0"/>
                        </a:spcAft>
                      </a:pPr>
                      <a:r>
                        <a:rPr lang="fa-IR" sz="700">
                          <a:effectLst/>
                        </a:rPr>
                        <a:t>15</a:t>
                      </a:r>
                      <a:endParaRPr lang="en-US" sz="900">
                        <a:effectLst/>
                        <a:latin typeface="Times New Roman"/>
                        <a:ea typeface="MS Mincho"/>
                      </a:endParaRPr>
                    </a:p>
                  </a:txBody>
                  <a:tcPr marL="48836" marR="48836" marT="0" marB="0"/>
                </a:tc>
                <a:tc>
                  <a:txBody>
                    <a:bodyPr/>
                    <a:lstStyle/>
                    <a:p>
                      <a:pPr algn="justLow" rtl="1">
                        <a:spcAft>
                          <a:spcPts val="0"/>
                        </a:spcAft>
                      </a:pPr>
                      <a:r>
                        <a:rPr lang="fa-IR" sz="700">
                          <a:effectLst/>
                        </a:rPr>
                        <a:t>ریاضی</a:t>
                      </a:r>
                      <a:endParaRPr lang="en-US" sz="900">
                        <a:effectLst/>
                      </a:endParaRPr>
                    </a:p>
                    <a:p>
                      <a:pPr algn="justLow" rtl="1">
                        <a:spcAft>
                          <a:spcPts val="0"/>
                        </a:spcAft>
                      </a:pPr>
                      <a:r>
                        <a:rPr lang="fa-IR" sz="700">
                          <a:effectLst/>
                        </a:rPr>
                        <a:t>قرآن فارسی</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هدیه</a:t>
                      </a:r>
                      <a:endParaRPr lang="en-US" sz="900">
                        <a:effectLst/>
                      </a:endParaRPr>
                    </a:p>
                    <a:p>
                      <a:pPr algn="justLow" rtl="1">
                        <a:spcAft>
                          <a:spcPts val="0"/>
                        </a:spcAft>
                      </a:pPr>
                      <a:r>
                        <a:rPr lang="fa-IR" sz="700">
                          <a:effectLst/>
                        </a:rPr>
                        <a:t>قرآن</a:t>
                      </a:r>
                      <a:endParaRPr lang="en-US" sz="900">
                        <a:effectLst/>
                        <a:latin typeface="Times New Roman"/>
                        <a:ea typeface="MS Mincho"/>
                      </a:endParaRPr>
                    </a:p>
                  </a:txBody>
                  <a:tcPr marL="48836" marR="48836" marT="0" marB="0"/>
                </a:tc>
                <a:tc>
                  <a:txBody>
                    <a:bodyPr/>
                    <a:lstStyle/>
                    <a:p>
                      <a:pPr algn="r" rtl="1">
                        <a:spcAft>
                          <a:spcPts val="0"/>
                        </a:spcAft>
                      </a:pPr>
                      <a:r>
                        <a:rPr lang="fa-IR" sz="700" dirty="0">
                          <a:effectLst/>
                        </a:rPr>
                        <a:t>ف</a:t>
                      </a:r>
                      <a:endParaRPr lang="en-US" sz="900" dirty="0">
                        <a:effectLst/>
                      </a:endParaRPr>
                    </a:p>
                    <a:p>
                      <a:pPr algn="r" rtl="1">
                        <a:spcAft>
                          <a:spcPts val="0"/>
                        </a:spcAft>
                      </a:pPr>
                      <a:r>
                        <a:rPr lang="fa-IR" sz="700" dirty="0">
                          <a:effectLst/>
                        </a:rPr>
                        <a:t>گ</a:t>
                      </a:r>
                      <a:endParaRPr lang="en-US" sz="900" dirty="0">
                        <a:effectLst/>
                      </a:endParaRPr>
                    </a:p>
                    <a:p>
                      <a:pPr algn="r" rtl="1">
                        <a:spcAft>
                          <a:spcPts val="0"/>
                        </a:spcAft>
                      </a:pPr>
                      <a:r>
                        <a:rPr lang="fa-IR" sz="700" dirty="0">
                          <a:effectLst/>
                        </a:rPr>
                        <a:t>م1</a:t>
                      </a:r>
                      <a:endParaRPr lang="en-US" sz="900" dirty="0">
                        <a:effectLst/>
                      </a:endParaRPr>
                    </a:p>
                    <a:p>
                      <a:pPr algn="r" rtl="1">
                        <a:spcAft>
                          <a:spcPts val="0"/>
                        </a:spcAft>
                      </a:pPr>
                      <a:r>
                        <a:rPr lang="fa-IR" sz="700" dirty="0">
                          <a:effectLst/>
                        </a:rPr>
                        <a:t>گ</a:t>
                      </a:r>
                      <a:endParaRPr lang="en-US" sz="900" dirty="0">
                        <a:effectLst/>
                      </a:endParaRPr>
                    </a:p>
                    <a:p>
                      <a:pPr algn="r" rtl="1">
                        <a:spcAft>
                          <a:spcPts val="0"/>
                        </a:spcAft>
                      </a:pPr>
                      <a:r>
                        <a:rPr lang="fa-IR" sz="700" dirty="0">
                          <a:effectLst/>
                        </a:rPr>
                        <a:t>گ</a:t>
                      </a:r>
                      <a:endParaRPr lang="en-US" sz="900" dirty="0">
                        <a:effectLst/>
                      </a:endParaRPr>
                    </a:p>
                    <a:p>
                      <a:pPr algn="r" rtl="1">
                        <a:spcAft>
                          <a:spcPts val="0"/>
                        </a:spcAft>
                      </a:pPr>
                      <a:r>
                        <a:rPr lang="fa-IR" sz="700" dirty="0">
                          <a:effectLst/>
                        </a:rPr>
                        <a:t>گ</a:t>
                      </a:r>
                      <a:endParaRPr lang="en-US" sz="900" dirty="0">
                        <a:effectLst/>
                        <a:latin typeface="Times New Roman"/>
                        <a:ea typeface="MS Mincho"/>
                      </a:endParaRPr>
                    </a:p>
                  </a:txBody>
                  <a:tcPr marL="48836" marR="48836" marT="0" marB="0"/>
                </a:tc>
              </a:tr>
            </a:tbl>
          </a:graphicData>
        </a:graphic>
      </p:graphicFrame>
      <p:sp>
        <p:nvSpPr>
          <p:cNvPr id="5" name="Rectangle 1"/>
          <p:cNvSpPr>
            <a:spLocks noChangeArrowheads="1"/>
          </p:cNvSpPr>
          <p:nvPr/>
        </p:nvSpPr>
        <p:spPr bwMode="auto">
          <a:xfrm>
            <a:off x="1500166" y="785794"/>
            <a:ext cx="724972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tabLst/>
            </a:pPr>
            <a:r>
              <a:rPr kumimoji="0" lang="fa-IR" sz="1600" b="1" i="0" u="none" strike="noStrike" cap="none" normalizeH="0" baseline="0" dirty="0" smtClean="0">
                <a:ln>
                  <a:noFill/>
                </a:ln>
                <a:solidFill>
                  <a:schemeClr val="tx1">
                    <a:lumMod val="95000"/>
                    <a:lumOff val="5000"/>
                  </a:schemeClr>
                </a:solidFill>
                <a:effectLst/>
                <a:latin typeface="Lotus"/>
                <a:ea typeface="MS Mincho" pitchFamily="49" charset="-128"/>
                <a:cs typeface="2  Nazanin" pitchFamily="2" charset="-78"/>
              </a:rPr>
              <a:t>5-  </a:t>
            </a:r>
            <a:r>
              <a:rPr kumimoji="0" lang="fa-IR" sz="1600" b="1" i="0" u="none" strike="noStrike" cap="none" normalizeH="0" baseline="0" dirty="0" smtClean="0">
                <a:ln>
                  <a:noFill/>
                </a:ln>
                <a:solidFill>
                  <a:schemeClr val="tx1">
                    <a:lumMod val="95000"/>
                    <a:lumOff val="5000"/>
                  </a:schemeClr>
                </a:solidFill>
                <a:effectLst/>
                <a:latin typeface="Lotus"/>
                <a:ea typeface="MS Mincho" pitchFamily="49" charset="-128"/>
                <a:cs typeface="2  Nazanin" pitchFamily="2" charset="-78"/>
              </a:rPr>
              <a:t>نمونه برنامه ی هفتگی شش پایه با سه شیوه ی محوری ، گروهی وترکیبی (محوری وگروهی)</a:t>
            </a:r>
            <a:endParaRPr kumimoji="0" lang="en-US" sz="1600" b="1" i="0" u="none" strike="noStrike" cap="none" normalizeH="0" baseline="0" dirty="0" smtClean="0">
              <a:ln>
                <a:noFill/>
              </a:ln>
              <a:solidFill>
                <a:schemeClr val="tx1">
                  <a:lumMod val="95000"/>
                  <a:lumOff val="5000"/>
                </a:schemeClr>
              </a:solidFill>
              <a:effectLst/>
              <a:latin typeface="Arial" pitchFamily="34" charset="0"/>
              <a:cs typeface="2  Nazanin"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lumMod val="95000"/>
                  <a:lumOff val="5000"/>
                </a:schemeClr>
              </a:solidFill>
              <a:effectLst/>
              <a:latin typeface="Arial" pitchFamily="34" charset="0"/>
              <a:cs typeface="2  Nazanin" pitchFamily="2" charset="-78"/>
            </a:endParaRPr>
          </a:p>
        </p:txBody>
      </p:sp>
    </p:spTree>
    <p:extLst>
      <p:ext uri="{BB962C8B-B14F-4D97-AF65-F5344CB8AC3E}">
        <p14:creationId xmlns:p14="http://schemas.microsoft.com/office/powerpoint/2010/main" xmlns="" val="3527667604"/>
      </p:ext>
    </p:extLst>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TotalTime>
  <Words>1908</Words>
  <Application>Microsoft Office PowerPoint</Application>
  <PresentationFormat>On-screen Show (4:3)</PresentationFormat>
  <Paragraphs>563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Trek</vt:lpstr>
      <vt:lpstr>بسم الله الرحمن الرحیم</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ahmad</dc:creator>
  <cp:lastModifiedBy>davood</cp:lastModifiedBy>
  <cp:revision>3</cp:revision>
  <dcterms:created xsi:type="dcterms:W3CDTF">2014-12-01T18:28:01Z</dcterms:created>
  <dcterms:modified xsi:type="dcterms:W3CDTF">2014-11-30T22:56:47Z</dcterms:modified>
</cp:coreProperties>
</file>