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notesMasterIdLst>
    <p:notesMasterId r:id="rId9"/>
  </p:notesMasterIdLst>
  <p:sldIdLst>
    <p:sldId id="256" r:id="rId2"/>
    <p:sldId id="258" r:id="rId3"/>
    <p:sldId id="259" r:id="rId4"/>
    <p:sldId id="260" r:id="rId5"/>
    <p:sldId id="261" r:id="rId6"/>
    <p:sldId id="262" r:id="rId7"/>
    <p:sldId id="263" r:id="rId8"/>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60F10525-ADA7-4094-8B71-6BCFF41CD9FF}" type="datetimeFigureOut">
              <a:rPr lang="fa-IR" smtClean="0"/>
              <a:pPr/>
              <a:t>02/09/1436</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6734A516-1A91-4A6A-9590-B880C2710D88}" type="slidenum">
              <a:rPr lang="fa-IR" smtClean="0"/>
              <a:pPr/>
              <a:t>‹#›</a:t>
            </a:fld>
            <a:endParaRPr lang="fa-IR"/>
          </a:p>
        </p:txBody>
      </p:sp>
    </p:spTree>
    <p:extLst>
      <p:ext uri="{BB962C8B-B14F-4D97-AF65-F5344CB8AC3E}">
        <p14:creationId xmlns:p14="http://schemas.microsoft.com/office/powerpoint/2010/main" xmlns="" val="410726767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6734A516-1A91-4A6A-9590-B880C2710D88}" type="slidenum">
              <a:rPr lang="fa-IR" smtClean="0"/>
              <a:pPr/>
              <a:t>1</a:t>
            </a:fld>
            <a:endParaRPr lang="fa-IR"/>
          </a:p>
        </p:txBody>
      </p:sp>
    </p:spTree>
    <p:extLst>
      <p:ext uri="{BB962C8B-B14F-4D97-AF65-F5344CB8AC3E}">
        <p14:creationId xmlns:p14="http://schemas.microsoft.com/office/powerpoint/2010/main" xmlns="" val="38863576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6734A516-1A91-4A6A-9590-B880C2710D88}" type="slidenum">
              <a:rPr lang="fa-IR" smtClean="0"/>
              <a:pPr/>
              <a:t>2</a:t>
            </a:fld>
            <a:endParaRPr lang="fa-IR"/>
          </a:p>
        </p:txBody>
      </p:sp>
    </p:spTree>
    <p:extLst>
      <p:ext uri="{BB962C8B-B14F-4D97-AF65-F5344CB8AC3E}">
        <p14:creationId xmlns:p14="http://schemas.microsoft.com/office/powerpoint/2010/main" xmlns="" val="17957800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6734A516-1A91-4A6A-9590-B880C2710D88}" type="slidenum">
              <a:rPr lang="fa-IR" smtClean="0"/>
              <a:pPr/>
              <a:t>3</a:t>
            </a:fld>
            <a:endParaRPr lang="fa-IR"/>
          </a:p>
        </p:txBody>
      </p:sp>
    </p:spTree>
    <p:extLst>
      <p:ext uri="{BB962C8B-B14F-4D97-AF65-F5344CB8AC3E}">
        <p14:creationId xmlns:p14="http://schemas.microsoft.com/office/powerpoint/2010/main" xmlns="" val="31265725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6734A516-1A91-4A6A-9590-B880C2710D88}" type="slidenum">
              <a:rPr lang="fa-IR" smtClean="0"/>
              <a:pPr/>
              <a:t>4</a:t>
            </a:fld>
            <a:endParaRPr lang="fa-IR"/>
          </a:p>
        </p:txBody>
      </p:sp>
    </p:spTree>
    <p:extLst>
      <p:ext uri="{BB962C8B-B14F-4D97-AF65-F5344CB8AC3E}">
        <p14:creationId xmlns:p14="http://schemas.microsoft.com/office/powerpoint/2010/main" xmlns="" val="16976538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6734A516-1A91-4A6A-9590-B880C2710D88}" type="slidenum">
              <a:rPr lang="fa-IR" smtClean="0"/>
              <a:pPr/>
              <a:t>5</a:t>
            </a:fld>
            <a:endParaRPr lang="fa-IR"/>
          </a:p>
        </p:txBody>
      </p:sp>
    </p:spTree>
    <p:extLst>
      <p:ext uri="{BB962C8B-B14F-4D97-AF65-F5344CB8AC3E}">
        <p14:creationId xmlns:p14="http://schemas.microsoft.com/office/powerpoint/2010/main" xmlns="" val="34219946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6734A516-1A91-4A6A-9590-B880C2710D88}" type="slidenum">
              <a:rPr lang="fa-IR" smtClean="0"/>
              <a:pPr/>
              <a:t>6</a:t>
            </a:fld>
            <a:endParaRPr lang="fa-IR"/>
          </a:p>
        </p:txBody>
      </p:sp>
    </p:spTree>
    <p:extLst>
      <p:ext uri="{BB962C8B-B14F-4D97-AF65-F5344CB8AC3E}">
        <p14:creationId xmlns:p14="http://schemas.microsoft.com/office/powerpoint/2010/main" xmlns="" val="1511872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6734A516-1A91-4A6A-9590-B880C2710D88}" type="slidenum">
              <a:rPr lang="fa-IR" smtClean="0"/>
              <a:pPr/>
              <a:t>7</a:t>
            </a:fld>
            <a:endParaRPr lang="fa-IR"/>
          </a:p>
        </p:txBody>
      </p:sp>
    </p:spTree>
    <p:extLst>
      <p:ext uri="{BB962C8B-B14F-4D97-AF65-F5344CB8AC3E}">
        <p14:creationId xmlns:p14="http://schemas.microsoft.com/office/powerpoint/2010/main" xmlns="" val="28883088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4C4B0208-F671-4184-A33D-6A9FA987FD84}" type="datetimeFigureOut">
              <a:rPr lang="fa-IR" smtClean="0"/>
              <a:pPr/>
              <a:t>02/09/1436</a:t>
            </a:fld>
            <a:endParaRPr lang="fa-IR"/>
          </a:p>
        </p:txBody>
      </p:sp>
      <p:sp>
        <p:nvSpPr>
          <p:cNvPr id="2" name="Footer Placeholder 1"/>
          <p:cNvSpPr>
            <a:spLocks noGrp="1"/>
          </p:cNvSpPr>
          <p:nvPr>
            <p:ph type="ftr" sz="quarter" idx="11"/>
          </p:nvPr>
        </p:nvSpPr>
        <p:spPr/>
        <p:txBody>
          <a:bodyPr/>
          <a:lstStyle/>
          <a:p>
            <a:endParaRPr lang="fa-IR"/>
          </a:p>
        </p:txBody>
      </p:sp>
      <p:sp>
        <p:nvSpPr>
          <p:cNvPr id="15" name="Slide Number Placeholder 14"/>
          <p:cNvSpPr>
            <a:spLocks noGrp="1"/>
          </p:cNvSpPr>
          <p:nvPr>
            <p:ph type="sldNum" sz="quarter" idx="12"/>
          </p:nvPr>
        </p:nvSpPr>
        <p:spPr>
          <a:xfrm>
            <a:off x="8229600" y="6473952"/>
            <a:ext cx="758952" cy="246888"/>
          </a:xfrm>
        </p:spPr>
        <p:txBody>
          <a:bodyPr/>
          <a:lstStyle/>
          <a:p>
            <a:fld id="{53957C6A-4527-4016-A7CB-58FCE619C308}" type="slidenum">
              <a:rPr lang="fa-IR" smtClean="0"/>
              <a:pPr/>
              <a:t>‹#›</a:t>
            </a:fld>
            <a:endParaRPr lang="fa-I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C4B0208-F671-4184-A33D-6A9FA987FD84}" type="datetimeFigureOut">
              <a:rPr lang="fa-IR" smtClean="0"/>
              <a:pPr/>
              <a:t>02/09/1436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3957C6A-4527-4016-A7CB-58FCE619C308}" type="slidenum">
              <a:rPr lang="fa-IR" smtClean="0"/>
              <a:pPr/>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C4B0208-F671-4184-A33D-6A9FA987FD84}" type="datetimeFigureOut">
              <a:rPr lang="fa-IR" smtClean="0"/>
              <a:pPr/>
              <a:t>02/09/1436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3957C6A-4527-4016-A7CB-58FCE619C308}" type="slidenum">
              <a:rPr lang="fa-IR" smtClean="0"/>
              <a:pPr/>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4C4B0208-F671-4184-A33D-6A9FA987FD84}" type="datetimeFigureOut">
              <a:rPr lang="fa-IR" smtClean="0"/>
              <a:pPr/>
              <a:t>02/09/1436</a:t>
            </a:fld>
            <a:endParaRPr lang="fa-IR"/>
          </a:p>
        </p:txBody>
      </p:sp>
      <p:sp>
        <p:nvSpPr>
          <p:cNvPr id="19" name="Footer Placeholder 18"/>
          <p:cNvSpPr>
            <a:spLocks noGrp="1"/>
          </p:cNvSpPr>
          <p:nvPr>
            <p:ph type="ftr" sz="quarter" idx="11"/>
          </p:nvPr>
        </p:nvSpPr>
        <p:spPr>
          <a:xfrm>
            <a:off x="3581400" y="76200"/>
            <a:ext cx="2895600" cy="288925"/>
          </a:xfrm>
        </p:spPr>
        <p:txBody>
          <a:bodyPr/>
          <a:lstStyle/>
          <a:p>
            <a:endParaRPr lang="fa-IR"/>
          </a:p>
        </p:txBody>
      </p:sp>
      <p:sp>
        <p:nvSpPr>
          <p:cNvPr id="16" name="Slide Number Placeholder 15"/>
          <p:cNvSpPr>
            <a:spLocks noGrp="1"/>
          </p:cNvSpPr>
          <p:nvPr>
            <p:ph type="sldNum" sz="quarter" idx="12"/>
          </p:nvPr>
        </p:nvSpPr>
        <p:spPr>
          <a:xfrm>
            <a:off x="8229600" y="6473952"/>
            <a:ext cx="758952" cy="246888"/>
          </a:xfrm>
        </p:spPr>
        <p:txBody>
          <a:bodyPr/>
          <a:lstStyle/>
          <a:p>
            <a:fld id="{53957C6A-4527-4016-A7CB-58FCE619C308}" type="slidenum">
              <a:rPr lang="fa-IR" smtClean="0"/>
              <a:pPr/>
              <a:t>‹#›</a:t>
            </a:fld>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4C4B0208-F671-4184-A33D-6A9FA987FD84}" type="datetimeFigureOut">
              <a:rPr lang="fa-IR" smtClean="0"/>
              <a:pPr/>
              <a:t>02/09/1436</a:t>
            </a:fld>
            <a:endParaRPr lang="fa-IR"/>
          </a:p>
        </p:txBody>
      </p:sp>
      <p:sp>
        <p:nvSpPr>
          <p:cNvPr id="11" name="Footer Placeholder 10"/>
          <p:cNvSpPr>
            <a:spLocks noGrp="1"/>
          </p:cNvSpPr>
          <p:nvPr>
            <p:ph type="ftr" sz="quarter" idx="11"/>
          </p:nvPr>
        </p:nvSpPr>
        <p:spPr/>
        <p:txBody>
          <a:bodyPr/>
          <a:lstStyle/>
          <a:p>
            <a:endParaRPr lang="fa-IR"/>
          </a:p>
        </p:txBody>
      </p:sp>
      <p:sp>
        <p:nvSpPr>
          <p:cNvPr id="16" name="Slide Number Placeholder 15"/>
          <p:cNvSpPr>
            <a:spLocks noGrp="1"/>
          </p:cNvSpPr>
          <p:nvPr>
            <p:ph type="sldNum" sz="quarter" idx="12"/>
          </p:nvPr>
        </p:nvSpPr>
        <p:spPr/>
        <p:txBody>
          <a:bodyPr/>
          <a:lstStyle/>
          <a:p>
            <a:fld id="{53957C6A-4527-4016-A7CB-58FCE619C308}" type="slidenum">
              <a:rPr lang="fa-IR" smtClean="0"/>
              <a:pPr/>
              <a:t>‹#›</a:t>
            </a:fld>
            <a:endParaRPr lang="fa-I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4C4B0208-F671-4184-A33D-6A9FA987FD84}" type="datetimeFigureOut">
              <a:rPr lang="fa-IR" smtClean="0"/>
              <a:pPr/>
              <a:t>02/09/1436</a:t>
            </a:fld>
            <a:endParaRPr lang="fa-IR"/>
          </a:p>
        </p:txBody>
      </p:sp>
      <p:sp>
        <p:nvSpPr>
          <p:cNvPr id="10" name="Footer Placeholder 9"/>
          <p:cNvSpPr>
            <a:spLocks noGrp="1"/>
          </p:cNvSpPr>
          <p:nvPr>
            <p:ph type="ftr" sz="quarter" idx="11"/>
          </p:nvPr>
        </p:nvSpPr>
        <p:spPr/>
        <p:txBody>
          <a:bodyPr/>
          <a:lstStyle/>
          <a:p>
            <a:endParaRPr lang="fa-IR"/>
          </a:p>
        </p:txBody>
      </p:sp>
      <p:sp>
        <p:nvSpPr>
          <p:cNvPr id="31" name="Slide Number Placeholder 30"/>
          <p:cNvSpPr>
            <a:spLocks noGrp="1"/>
          </p:cNvSpPr>
          <p:nvPr>
            <p:ph type="sldNum" sz="quarter" idx="12"/>
          </p:nvPr>
        </p:nvSpPr>
        <p:spPr/>
        <p:txBody>
          <a:bodyPr/>
          <a:lstStyle/>
          <a:p>
            <a:fld id="{53957C6A-4527-4016-A7CB-58FCE619C308}" type="slidenum">
              <a:rPr lang="fa-IR" smtClean="0"/>
              <a:pPr/>
              <a:t>‹#›</a:t>
            </a:fld>
            <a:endParaRPr lang="fa-I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4C4B0208-F671-4184-A33D-6A9FA987FD84}" type="datetimeFigureOut">
              <a:rPr lang="fa-IR" smtClean="0"/>
              <a:pPr/>
              <a:t>02/09/1436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a:xfrm>
            <a:off x="8229600" y="6477000"/>
            <a:ext cx="762000" cy="246888"/>
          </a:xfrm>
        </p:spPr>
        <p:txBody>
          <a:bodyPr/>
          <a:lstStyle/>
          <a:p>
            <a:fld id="{53957C6A-4527-4016-A7CB-58FCE619C308}" type="slidenum">
              <a:rPr lang="fa-IR" smtClean="0"/>
              <a:pPr/>
              <a:t>‹#›</a:t>
            </a:fld>
            <a:endParaRPr lang="fa-IR"/>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4C4B0208-F671-4184-A33D-6A9FA987FD84}" type="datetimeFigureOut">
              <a:rPr lang="fa-IR" smtClean="0"/>
              <a:pPr/>
              <a:t>02/09/1436</a:t>
            </a:fld>
            <a:endParaRPr lang="fa-IR"/>
          </a:p>
        </p:txBody>
      </p:sp>
      <p:sp>
        <p:nvSpPr>
          <p:cNvPr id="21" name="Footer Placeholder 20"/>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3957C6A-4527-4016-A7CB-58FCE619C308}" type="slidenum">
              <a:rPr lang="fa-IR" smtClean="0"/>
              <a:pPr/>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C4B0208-F671-4184-A33D-6A9FA987FD84}" type="datetimeFigureOut">
              <a:rPr lang="fa-IR" smtClean="0"/>
              <a:pPr/>
              <a:t>02/09/1436</a:t>
            </a:fld>
            <a:endParaRPr lang="fa-IR"/>
          </a:p>
        </p:txBody>
      </p:sp>
      <p:sp>
        <p:nvSpPr>
          <p:cNvPr id="24" name="Footer Placeholder 23"/>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53957C6A-4527-4016-A7CB-58FCE619C308}" type="slidenum">
              <a:rPr lang="fa-IR" smtClean="0"/>
              <a:pPr/>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4C4B0208-F671-4184-A33D-6A9FA987FD84}" type="datetimeFigureOut">
              <a:rPr lang="fa-IR" smtClean="0"/>
              <a:pPr/>
              <a:t>02/09/1436</a:t>
            </a:fld>
            <a:endParaRPr lang="fa-IR"/>
          </a:p>
        </p:txBody>
      </p:sp>
      <p:sp>
        <p:nvSpPr>
          <p:cNvPr id="29" name="Footer Placeholder 28"/>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53957C6A-4527-4016-A7CB-58FCE619C308}" type="slidenum">
              <a:rPr lang="fa-IR" smtClean="0"/>
              <a:pPr/>
              <a:t>‹#›</a:t>
            </a:fld>
            <a:endParaRPr lang="fa-I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4C4B0208-F671-4184-A33D-6A9FA987FD84}" type="datetimeFigureOut">
              <a:rPr lang="fa-IR" smtClean="0"/>
              <a:pPr/>
              <a:t>02/09/1436</a:t>
            </a:fld>
            <a:endParaRPr lang="fa-IR"/>
          </a:p>
        </p:txBody>
      </p:sp>
      <p:sp>
        <p:nvSpPr>
          <p:cNvPr id="5" name="Footer Placeholder 4"/>
          <p:cNvSpPr>
            <a:spLocks noGrp="1"/>
          </p:cNvSpPr>
          <p:nvPr>
            <p:ph type="ftr" sz="quarter" idx="11"/>
          </p:nvPr>
        </p:nvSpPr>
        <p:spPr/>
        <p:txBody>
          <a:bodyPr/>
          <a:lstStyle/>
          <a:p>
            <a:endParaRPr lang="fa-IR"/>
          </a:p>
        </p:txBody>
      </p:sp>
      <p:sp>
        <p:nvSpPr>
          <p:cNvPr id="31" name="Slide Number Placeholder 30"/>
          <p:cNvSpPr>
            <a:spLocks noGrp="1"/>
          </p:cNvSpPr>
          <p:nvPr>
            <p:ph type="sldNum" sz="quarter" idx="12"/>
          </p:nvPr>
        </p:nvSpPr>
        <p:spPr/>
        <p:txBody>
          <a:bodyPr/>
          <a:lstStyle/>
          <a:p>
            <a:fld id="{53957C6A-4527-4016-A7CB-58FCE619C308}" type="slidenum">
              <a:rPr lang="fa-IR" smtClean="0"/>
              <a:pPr/>
              <a:t>‹#›</a:t>
            </a:fld>
            <a:endParaRPr lang="fa-IR"/>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4C4B0208-F671-4184-A33D-6A9FA987FD84}" type="datetimeFigureOut">
              <a:rPr lang="fa-IR" smtClean="0"/>
              <a:pPr/>
              <a:t>02/09/1436</a:t>
            </a:fld>
            <a:endParaRPr lang="fa-IR"/>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fa-IR"/>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53957C6A-4527-4016-A7CB-58FCE619C308}" type="slidenum">
              <a:rPr lang="fa-IR" smtClean="0"/>
              <a:pPr/>
              <a:t>‹#›</a:t>
            </a:fld>
            <a:endParaRPr lang="fa-IR"/>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1"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r" rtl="1"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r" rtl="1"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r" rtl="1"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r" rtl="1"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r" rtl="1"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r" rtl="1"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r" rtl="1"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0"/>
            <a:ext cx="7772400" cy="1470025"/>
          </a:xfrm>
        </p:spPr>
        <p:txBody>
          <a:bodyPr/>
          <a:lstStyle/>
          <a:p>
            <a:pPr algn="ctr"/>
            <a:r>
              <a:rPr lang="fa-IR" dirty="0" smtClean="0">
                <a:solidFill>
                  <a:schemeClr val="tx1"/>
                </a:solidFill>
                <a:latin typeface="_PDMS_Saleem_QuranFont" pitchFamily="2" charset="-78"/>
                <a:cs typeface="_PDMS_Saleem_QuranFont" pitchFamily="2" charset="-78"/>
              </a:rPr>
              <a:t>بسم الله الرحمن الرحیم</a:t>
            </a:r>
            <a:endParaRPr lang="fa-IR" dirty="0">
              <a:solidFill>
                <a:schemeClr val="tx1"/>
              </a:solidFill>
              <a:latin typeface="_PDMS_Saleem_QuranFont" pitchFamily="2" charset="-78"/>
              <a:cs typeface="_PDMS_Saleem_QuranFont" pitchFamily="2" charset="-78"/>
            </a:endParaRPr>
          </a:p>
        </p:txBody>
      </p:sp>
      <p:sp>
        <p:nvSpPr>
          <p:cNvPr id="3" name="Subtitle 2"/>
          <p:cNvSpPr>
            <a:spLocks noGrp="1"/>
          </p:cNvSpPr>
          <p:nvPr>
            <p:ph type="subTitle" idx="1"/>
          </p:nvPr>
        </p:nvSpPr>
        <p:spPr>
          <a:xfrm>
            <a:off x="357158" y="357166"/>
            <a:ext cx="8458200" cy="785818"/>
          </a:xfrm>
        </p:spPr>
        <p:txBody>
          <a:bodyPr>
            <a:normAutofit/>
          </a:bodyPr>
          <a:lstStyle/>
          <a:p>
            <a:pPr algn="just"/>
            <a:r>
              <a:rPr lang="fa-IR" sz="1800" b="1" dirty="0" smtClean="0">
                <a:cs typeface="2  Nazanin" pitchFamily="2" charset="-78"/>
              </a:rPr>
              <a:t>4-  </a:t>
            </a:r>
            <a:r>
              <a:rPr lang="fa-IR" sz="1800" b="1" dirty="0">
                <a:cs typeface="2  Nazanin" pitchFamily="2" charset="-78"/>
              </a:rPr>
              <a:t>برنامه ی پیشنهادی روزانه دربعضی از پایه ها با شیوه ی «تلفیقی» ودربعضی پایه ها با شیوه ی «محوری»  و یا در بعضی پایه ها با شیوه ی «گروهی» با مواد درسی متفاوت و یا مشترک </a:t>
            </a:r>
            <a:endParaRPr lang="fa-IR" sz="1800" dirty="0">
              <a:cs typeface="2  Nazanin" pitchFamily="2" charset="-78"/>
            </a:endParaRPr>
          </a:p>
        </p:txBody>
      </p:sp>
      <p:sp>
        <p:nvSpPr>
          <p:cNvPr id="4" name="Rectangle 3"/>
          <p:cNvSpPr/>
          <p:nvPr/>
        </p:nvSpPr>
        <p:spPr>
          <a:xfrm>
            <a:off x="857224" y="1000108"/>
            <a:ext cx="7929586" cy="369332"/>
          </a:xfrm>
          <a:prstGeom prst="rect">
            <a:avLst/>
          </a:prstGeom>
        </p:spPr>
        <p:txBody>
          <a:bodyPr wrap="square">
            <a:spAutoFit/>
          </a:bodyPr>
          <a:lstStyle/>
          <a:p>
            <a:pPr lvl="0" fontAlgn="base">
              <a:spcBef>
                <a:spcPct val="0"/>
              </a:spcBef>
              <a:spcAft>
                <a:spcPct val="0"/>
              </a:spcAft>
            </a:pPr>
            <a:r>
              <a:rPr lang="fa-IR" b="1" dirty="0" smtClean="0">
                <a:latin typeface="Times New Roman" pitchFamily="18" charset="0"/>
                <a:ea typeface="MS Mincho" pitchFamily="49" charset="-128"/>
                <a:cs typeface="B Lotus" pitchFamily="2" charset="-78"/>
              </a:rPr>
              <a:t> شیوه</a:t>
            </a:r>
            <a:r>
              <a:rPr lang="en-US" b="1" dirty="0" smtClean="0">
                <a:latin typeface="Times New Roman" pitchFamily="18" charset="0"/>
                <a:ea typeface="MS Mincho" pitchFamily="49" charset="-128"/>
                <a:cs typeface="B Lotus" pitchFamily="2" charset="-78"/>
              </a:rPr>
              <a:t>   </a:t>
            </a:r>
            <a:r>
              <a:rPr lang="en-US" b="1" dirty="0" smtClean="0">
                <a:latin typeface="Times New Roman" pitchFamily="18" charset="0"/>
                <a:ea typeface="MS Mincho" pitchFamily="49" charset="-128"/>
                <a:cs typeface="B Lotus" pitchFamily="2" charset="-78"/>
                <a:sym typeface="Wingdings" pitchFamily="2" charset="2"/>
              </a:rPr>
              <a:t></a:t>
            </a:r>
            <a:r>
              <a:rPr lang="fa-IR" b="1" dirty="0" smtClean="0">
                <a:latin typeface="Times New Roman" pitchFamily="18" charset="0"/>
                <a:ea typeface="MS Mincho" pitchFamily="49" charset="-128"/>
                <a:cs typeface="B Lotus" pitchFamily="2" charset="-78"/>
              </a:rPr>
              <a:t>محوری و تلفیقی</a:t>
            </a:r>
            <a:r>
              <a:rPr lang="fa-IR" b="1" dirty="0" smtClean="0">
                <a:latin typeface="Times New Roman" pitchFamily="18" charset="0"/>
                <a:ea typeface="MS Mincho" pitchFamily="49" charset="-128"/>
                <a:cs typeface="B Lotus" pitchFamily="2" charset="-78"/>
                <a:sym typeface="Wingdings" pitchFamily="2" charset="2"/>
              </a:rPr>
              <a:t>   -   تلفیقی ، محوری وگروهی  -       تلفیقی ، مستقل وگروهی          </a:t>
            </a:r>
            <a:endParaRPr lang="en-US" sz="1000" dirty="0" smtClean="0">
              <a:latin typeface="Arial" pitchFamily="34" charset="0"/>
              <a:cs typeface="Arial" pitchFamily="34" charset="0"/>
              <a:sym typeface="Wingdings" pitchFamily="2" charset="2"/>
            </a:endParaRPr>
          </a:p>
        </p:txBody>
      </p:sp>
      <p:graphicFrame>
        <p:nvGraphicFramePr>
          <p:cNvPr id="5" name="Content Placeholder 3"/>
          <p:cNvGraphicFramePr>
            <a:graphicFrameLocks/>
          </p:cNvGraphicFramePr>
          <p:nvPr/>
        </p:nvGraphicFramePr>
        <p:xfrm>
          <a:off x="1643042" y="1645058"/>
          <a:ext cx="6143668" cy="5212942"/>
        </p:xfrm>
        <a:graphic>
          <a:graphicData uri="http://schemas.openxmlformats.org/drawingml/2006/table">
            <a:tbl>
              <a:tblPr rtl="1" firstRow="1" firstCol="1" lastRow="1" lastCol="1" bandRow="1" bandCol="1">
                <a:tableStyleId>{5C22544A-7EE6-4342-B048-85BDC9FD1C3A}</a:tableStyleId>
              </a:tblPr>
              <a:tblGrid>
                <a:gridCol w="439532"/>
                <a:gridCol w="1087432"/>
                <a:gridCol w="1154176"/>
                <a:gridCol w="1154176"/>
                <a:gridCol w="1154176"/>
                <a:gridCol w="1154176"/>
              </a:tblGrid>
              <a:tr h="651768">
                <a:tc>
                  <a:txBody>
                    <a:bodyPr/>
                    <a:lstStyle/>
                    <a:p>
                      <a:pPr marL="71755" marR="71755" algn="justLow" rtl="1">
                        <a:spcAft>
                          <a:spcPts val="0"/>
                        </a:spcAft>
                      </a:pPr>
                      <a:r>
                        <a:rPr lang="fa-IR" sz="1200" dirty="0">
                          <a:effectLst/>
                        </a:rPr>
                        <a:t>ایام هفته  </a:t>
                      </a:r>
                      <a:endParaRPr lang="en-US" sz="1000" dirty="0">
                        <a:effectLst/>
                        <a:latin typeface="Times New Roman"/>
                        <a:ea typeface="MS Mincho"/>
                      </a:endParaRPr>
                    </a:p>
                  </a:txBody>
                  <a:tcPr marL="58087" marR="58087" marT="0" marB="0" vert="vert"/>
                </a:tc>
                <a:tc>
                  <a:txBody>
                    <a:bodyPr/>
                    <a:lstStyle/>
                    <a:p>
                      <a:pPr algn="justLow" rtl="1">
                        <a:spcAft>
                          <a:spcPts val="0"/>
                        </a:spcAft>
                      </a:pPr>
                      <a:r>
                        <a:rPr lang="fa-IR" sz="1200" dirty="0">
                          <a:effectLst/>
                        </a:rPr>
                        <a:t>پایه</a:t>
                      </a:r>
                      <a:endParaRPr lang="en-US" sz="1000" dirty="0">
                        <a:effectLst/>
                        <a:latin typeface="Times New Roman"/>
                        <a:ea typeface="MS Mincho"/>
                      </a:endParaRPr>
                    </a:p>
                  </a:txBody>
                  <a:tcPr marL="58087" marR="58087" marT="0" marB="0"/>
                </a:tc>
                <a:tc>
                  <a:txBody>
                    <a:bodyPr/>
                    <a:lstStyle/>
                    <a:p>
                      <a:pPr algn="ctr" rtl="1">
                        <a:spcAft>
                          <a:spcPts val="0"/>
                        </a:spcAft>
                      </a:pPr>
                      <a:r>
                        <a:rPr lang="fa-IR" sz="1200">
                          <a:effectLst/>
                        </a:rPr>
                        <a:t>جلسه ی اول</a:t>
                      </a:r>
                      <a:endParaRPr lang="en-US" sz="1000">
                        <a:effectLst/>
                      </a:endParaRPr>
                    </a:p>
                    <a:p>
                      <a:pPr algn="ctr" rtl="1">
                        <a:spcAft>
                          <a:spcPts val="0"/>
                        </a:spcAft>
                      </a:pPr>
                      <a:r>
                        <a:rPr lang="fa-IR" sz="1000">
                          <a:effectLst/>
                        </a:rPr>
                        <a:t>موضوع وهدف مشترک</a:t>
                      </a:r>
                      <a:endParaRPr lang="en-US" sz="1000">
                        <a:effectLst/>
                        <a:latin typeface="Times New Roman"/>
                        <a:ea typeface="MS Mincho"/>
                      </a:endParaRPr>
                    </a:p>
                  </a:txBody>
                  <a:tcPr marL="58087" marR="58087" marT="0" marB="0"/>
                </a:tc>
                <a:tc>
                  <a:txBody>
                    <a:bodyPr/>
                    <a:lstStyle/>
                    <a:p>
                      <a:pPr algn="ctr" rtl="1">
                        <a:spcAft>
                          <a:spcPts val="0"/>
                        </a:spcAft>
                      </a:pPr>
                      <a:r>
                        <a:rPr lang="fa-IR" sz="1200">
                          <a:effectLst/>
                        </a:rPr>
                        <a:t>جلسه ی دوم</a:t>
                      </a:r>
                      <a:endParaRPr lang="en-US" sz="1000">
                        <a:effectLst/>
                      </a:endParaRPr>
                    </a:p>
                    <a:p>
                      <a:pPr algn="ctr" rtl="1">
                        <a:spcAft>
                          <a:spcPts val="0"/>
                        </a:spcAft>
                      </a:pPr>
                      <a:r>
                        <a:rPr lang="fa-IR" sz="1000">
                          <a:effectLst/>
                        </a:rPr>
                        <a:t>تلفیق در هدف مشترک</a:t>
                      </a:r>
                      <a:endParaRPr lang="en-US" sz="1000">
                        <a:effectLst/>
                        <a:latin typeface="Times New Roman"/>
                        <a:ea typeface="MS Mincho"/>
                      </a:endParaRPr>
                    </a:p>
                  </a:txBody>
                  <a:tcPr marL="58087" marR="58087" marT="0" marB="0"/>
                </a:tc>
                <a:tc>
                  <a:txBody>
                    <a:bodyPr/>
                    <a:lstStyle/>
                    <a:p>
                      <a:pPr algn="ctr" rtl="1">
                        <a:spcAft>
                          <a:spcPts val="0"/>
                        </a:spcAft>
                      </a:pPr>
                      <a:r>
                        <a:rPr lang="fa-IR" sz="1200">
                          <a:effectLst/>
                        </a:rPr>
                        <a:t>جلسه ی سوم</a:t>
                      </a:r>
                      <a:endParaRPr lang="en-US" sz="1000">
                        <a:effectLst/>
                      </a:endParaRPr>
                    </a:p>
                    <a:p>
                      <a:pPr algn="ctr" rtl="1">
                        <a:spcAft>
                          <a:spcPts val="0"/>
                        </a:spcAft>
                      </a:pPr>
                      <a:r>
                        <a:rPr lang="fa-IR" sz="1000">
                          <a:effectLst/>
                        </a:rPr>
                        <a:t>مجزا ومستقل</a:t>
                      </a:r>
                      <a:endParaRPr lang="en-US" sz="1000">
                        <a:effectLst/>
                        <a:latin typeface="Times New Roman"/>
                        <a:ea typeface="MS Mincho"/>
                      </a:endParaRPr>
                    </a:p>
                  </a:txBody>
                  <a:tcPr marL="58087" marR="58087" marT="0" marB="0"/>
                </a:tc>
                <a:tc>
                  <a:txBody>
                    <a:bodyPr/>
                    <a:lstStyle/>
                    <a:p>
                      <a:pPr algn="ctr" rtl="1">
                        <a:spcAft>
                          <a:spcPts val="0"/>
                        </a:spcAft>
                      </a:pPr>
                      <a:r>
                        <a:rPr lang="fa-IR" sz="1200">
                          <a:effectLst/>
                        </a:rPr>
                        <a:t>جلسه ی چهارم</a:t>
                      </a:r>
                      <a:endParaRPr lang="en-US" sz="1000">
                        <a:effectLst/>
                      </a:endParaRPr>
                    </a:p>
                    <a:p>
                      <a:pPr algn="ctr" rtl="1">
                        <a:spcAft>
                          <a:spcPts val="0"/>
                        </a:spcAft>
                      </a:pPr>
                      <a:r>
                        <a:rPr lang="fa-IR" sz="1000">
                          <a:effectLst/>
                        </a:rPr>
                        <a:t>موضوع وهدف مشترک</a:t>
                      </a:r>
                      <a:endParaRPr lang="en-US" sz="1000">
                        <a:effectLst/>
                        <a:latin typeface="Times New Roman"/>
                        <a:ea typeface="MS Mincho"/>
                      </a:endParaRPr>
                    </a:p>
                  </a:txBody>
                  <a:tcPr marL="58087" marR="58087" marT="0" marB="0"/>
                </a:tc>
              </a:tr>
              <a:tr h="799897">
                <a:tc rowSpan="6">
                  <a:txBody>
                    <a:bodyPr/>
                    <a:lstStyle/>
                    <a:p>
                      <a:pPr marL="71755" marR="71755" algn="justLow" rtl="1">
                        <a:spcAft>
                          <a:spcPts val="0"/>
                        </a:spcAft>
                      </a:pPr>
                      <a:r>
                        <a:rPr lang="en-US" sz="1200" dirty="0">
                          <a:effectLst/>
                        </a:rPr>
                        <a:t> </a:t>
                      </a:r>
                      <a:r>
                        <a:rPr lang="fa-IR" sz="1400" dirty="0">
                          <a:effectLst/>
                        </a:rPr>
                        <a:t>               یکی از روزهای هفته بطور مثال : سه  شنبه</a:t>
                      </a:r>
                      <a:endParaRPr lang="en-US" sz="1000" dirty="0">
                        <a:effectLst/>
                      </a:endParaRPr>
                    </a:p>
                    <a:p>
                      <a:pPr marL="71755" marR="71755" algn="justLow" rtl="1">
                        <a:spcAft>
                          <a:spcPts val="0"/>
                        </a:spcAft>
                      </a:pPr>
                      <a:r>
                        <a:rPr lang="fa-IR" sz="1200" dirty="0">
                          <a:effectLst/>
                        </a:rPr>
                        <a:t> </a:t>
                      </a:r>
                      <a:endParaRPr lang="en-US" sz="1000" dirty="0">
                        <a:effectLst/>
                      </a:endParaRPr>
                    </a:p>
                    <a:p>
                      <a:pPr marL="71755" marR="71755" algn="justLow" rtl="1">
                        <a:spcAft>
                          <a:spcPts val="0"/>
                        </a:spcAft>
                      </a:pPr>
                      <a:r>
                        <a:rPr lang="fa-IR" sz="1200" dirty="0">
                          <a:effectLst/>
                        </a:rPr>
                        <a:t> </a:t>
                      </a:r>
                      <a:endParaRPr lang="en-US" sz="1000" dirty="0">
                        <a:effectLst/>
                      </a:endParaRPr>
                    </a:p>
                    <a:p>
                      <a:pPr marL="71755" marR="71755" algn="justLow" rtl="1">
                        <a:spcAft>
                          <a:spcPts val="0"/>
                        </a:spcAft>
                      </a:pPr>
                      <a:r>
                        <a:rPr lang="fa-IR" sz="1200" dirty="0">
                          <a:effectLst/>
                        </a:rPr>
                        <a:t> </a:t>
                      </a:r>
                      <a:endParaRPr lang="en-US" sz="1000" dirty="0">
                        <a:effectLst/>
                      </a:endParaRPr>
                    </a:p>
                    <a:p>
                      <a:pPr marL="71755" marR="71755" algn="justLow" rtl="1">
                        <a:spcAft>
                          <a:spcPts val="0"/>
                        </a:spcAft>
                      </a:pPr>
                      <a:r>
                        <a:rPr lang="fa-IR" sz="1200" dirty="0">
                          <a:effectLst/>
                        </a:rPr>
                        <a:t> </a:t>
                      </a:r>
                      <a:endParaRPr lang="en-US" sz="1000" dirty="0">
                        <a:effectLst/>
                        <a:latin typeface="Times New Roman"/>
                        <a:ea typeface="MS Mincho"/>
                      </a:endParaRPr>
                    </a:p>
                  </a:txBody>
                  <a:tcPr marL="58087" marR="58087" marT="0" marB="0" vert="vert270"/>
                </a:tc>
                <a:tc>
                  <a:txBody>
                    <a:bodyPr/>
                    <a:lstStyle/>
                    <a:p>
                      <a:pPr algn="justLow" rtl="1">
                        <a:spcAft>
                          <a:spcPts val="0"/>
                        </a:spcAft>
                      </a:pPr>
                      <a:r>
                        <a:rPr lang="fa-IR" sz="1200">
                          <a:effectLst/>
                        </a:rPr>
                        <a:t>  اول</a:t>
                      </a:r>
                      <a:endParaRPr lang="en-US" sz="1000">
                        <a:effectLst/>
                        <a:latin typeface="Times New Roman"/>
                        <a:ea typeface="MS Mincho"/>
                      </a:endParaRPr>
                    </a:p>
                  </a:txBody>
                  <a:tcPr marL="58087" marR="58087" marT="0" marB="0"/>
                </a:tc>
                <a:tc>
                  <a:txBody>
                    <a:bodyPr/>
                    <a:lstStyle/>
                    <a:p>
                      <a:pPr algn="ctr" rtl="1">
                        <a:spcAft>
                          <a:spcPts val="0"/>
                        </a:spcAft>
                      </a:pPr>
                      <a:r>
                        <a:rPr lang="fa-IR" sz="1200">
                          <a:effectLst/>
                        </a:rPr>
                        <a:t>ریاضی</a:t>
                      </a:r>
                      <a:endParaRPr lang="en-US" sz="1000">
                        <a:effectLst/>
                      </a:endParaRPr>
                    </a:p>
                    <a:p>
                      <a:pPr algn="ctr" rtl="1">
                        <a:spcAft>
                          <a:spcPts val="0"/>
                        </a:spcAft>
                      </a:pPr>
                      <a:r>
                        <a:rPr lang="fa-IR" sz="1000">
                          <a:effectLst/>
                        </a:rPr>
                        <a:t>(عددنویسی با ارزش مکانی)</a:t>
                      </a:r>
                      <a:endParaRPr lang="en-US" sz="1000">
                        <a:effectLst/>
                        <a:latin typeface="Times New Roman"/>
                        <a:ea typeface="MS Mincho"/>
                      </a:endParaRPr>
                    </a:p>
                  </a:txBody>
                  <a:tcPr marL="58087" marR="58087" marT="0" marB="0"/>
                </a:tc>
                <a:tc>
                  <a:txBody>
                    <a:bodyPr/>
                    <a:lstStyle/>
                    <a:p>
                      <a:pPr algn="ctr" rtl="1">
                        <a:spcAft>
                          <a:spcPts val="0"/>
                        </a:spcAft>
                      </a:pPr>
                      <a:r>
                        <a:rPr lang="fa-IR" sz="1200">
                          <a:effectLst/>
                        </a:rPr>
                        <a:t>فارسی خواندن</a:t>
                      </a:r>
                      <a:endParaRPr lang="en-US" sz="1000">
                        <a:effectLst/>
                      </a:endParaRPr>
                    </a:p>
                    <a:p>
                      <a:pPr algn="ctr" rtl="1">
                        <a:spcAft>
                          <a:spcPts val="0"/>
                        </a:spcAft>
                      </a:pPr>
                      <a:r>
                        <a:rPr lang="fa-IR" sz="800">
                          <a:effectLst/>
                        </a:rPr>
                        <a:t>(</a:t>
                      </a:r>
                      <a:r>
                        <a:rPr lang="fa-IR" sz="1000">
                          <a:effectLst/>
                        </a:rPr>
                        <a:t>گفتگودرباره تصویری از محیط زیست خاص)</a:t>
                      </a:r>
                      <a:endParaRPr lang="en-US" sz="1000">
                        <a:effectLst/>
                        <a:latin typeface="Times New Roman"/>
                        <a:ea typeface="MS Mincho"/>
                      </a:endParaRPr>
                    </a:p>
                  </a:txBody>
                  <a:tcPr marL="58087" marR="58087" marT="0" marB="0"/>
                </a:tc>
                <a:tc>
                  <a:txBody>
                    <a:bodyPr/>
                    <a:lstStyle/>
                    <a:p>
                      <a:pPr algn="ctr" rtl="1">
                        <a:spcAft>
                          <a:spcPts val="0"/>
                        </a:spcAft>
                      </a:pPr>
                      <a:r>
                        <a:rPr lang="fa-IR" sz="1200">
                          <a:effectLst/>
                        </a:rPr>
                        <a:t>ورزش</a:t>
                      </a:r>
                      <a:endParaRPr lang="en-US" sz="1000">
                        <a:effectLst/>
                      </a:endParaRPr>
                    </a:p>
                    <a:p>
                      <a:pPr algn="ctr" rtl="1">
                        <a:spcAft>
                          <a:spcPts val="0"/>
                        </a:spcAft>
                      </a:pPr>
                      <a:r>
                        <a:rPr lang="fa-IR" sz="1000">
                          <a:effectLst/>
                        </a:rPr>
                        <a:t>(بازی آزاد)</a:t>
                      </a:r>
                      <a:endParaRPr lang="en-US" sz="1000">
                        <a:effectLst/>
                        <a:latin typeface="Times New Roman"/>
                        <a:ea typeface="MS Mincho"/>
                      </a:endParaRPr>
                    </a:p>
                  </a:txBody>
                  <a:tcPr marL="58087" marR="58087" marT="0" marB="0"/>
                </a:tc>
                <a:tc>
                  <a:txBody>
                    <a:bodyPr/>
                    <a:lstStyle/>
                    <a:p>
                      <a:pPr algn="ctr" rtl="1">
                        <a:spcAft>
                          <a:spcPts val="0"/>
                        </a:spcAft>
                      </a:pPr>
                      <a:r>
                        <a:rPr lang="fa-IR" sz="1200">
                          <a:effectLst/>
                        </a:rPr>
                        <a:t>علوم تجربی</a:t>
                      </a:r>
                      <a:endParaRPr lang="en-US" sz="1000">
                        <a:effectLst/>
                      </a:endParaRPr>
                    </a:p>
                    <a:p>
                      <a:pPr algn="ctr" rtl="1">
                        <a:spcAft>
                          <a:spcPts val="0"/>
                        </a:spcAft>
                      </a:pPr>
                      <a:r>
                        <a:rPr lang="fa-IR" sz="1000">
                          <a:effectLst/>
                        </a:rPr>
                        <a:t>(شناخت اجزاگیاهان)</a:t>
                      </a:r>
                      <a:endParaRPr lang="en-US" sz="1000">
                        <a:effectLst/>
                        <a:latin typeface="Times New Roman"/>
                        <a:ea typeface="MS Mincho"/>
                      </a:endParaRPr>
                    </a:p>
                  </a:txBody>
                  <a:tcPr marL="58087" marR="58087" marT="0" marB="0"/>
                </a:tc>
              </a:tr>
              <a:tr h="531522">
                <a:tc vMerge="1">
                  <a:txBody>
                    <a:bodyPr/>
                    <a:lstStyle/>
                    <a:p>
                      <a:pPr rtl="1"/>
                      <a:endParaRPr lang="fa-IR"/>
                    </a:p>
                  </a:txBody>
                  <a:tcPr/>
                </a:tc>
                <a:tc>
                  <a:txBody>
                    <a:bodyPr/>
                    <a:lstStyle/>
                    <a:p>
                      <a:pPr algn="justLow" rtl="1">
                        <a:spcAft>
                          <a:spcPts val="0"/>
                        </a:spcAft>
                      </a:pPr>
                      <a:r>
                        <a:rPr lang="fa-IR" sz="1200">
                          <a:effectLst/>
                        </a:rPr>
                        <a:t> دوم</a:t>
                      </a:r>
                      <a:endParaRPr lang="en-US" sz="1000">
                        <a:effectLst/>
                        <a:latin typeface="Times New Roman"/>
                        <a:ea typeface="MS Mincho"/>
                      </a:endParaRPr>
                    </a:p>
                  </a:txBody>
                  <a:tcPr marL="58087" marR="58087" marT="0" marB="0"/>
                </a:tc>
                <a:tc>
                  <a:txBody>
                    <a:bodyPr/>
                    <a:lstStyle/>
                    <a:p>
                      <a:pPr algn="ctr" rtl="1">
                        <a:spcAft>
                          <a:spcPts val="0"/>
                        </a:spcAft>
                      </a:pPr>
                      <a:r>
                        <a:rPr lang="fa-IR" sz="1200">
                          <a:effectLst/>
                        </a:rPr>
                        <a:t>ریاضی</a:t>
                      </a:r>
                      <a:endParaRPr lang="en-US" sz="1000">
                        <a:effectLst/>
                      </a:endParaRPr>
                    </a:p>
                    <a:p>
                      <a:pPr algn="ctr" rtl="1">
                        <a:spcAft>
                          <a:spcPts val="0"/>
                        </a:spcAft>
                      </a:pPr>
                      <a:r>
                        <a:rPr lang="fa-IR" sz="1000">
                          <a:effectLst/>
                        </a:rPr>
                        <a:t>(عددنویسی با ارزش مکانی)</a:t>
                      </a:r>
                      <a:endParaRPr lang="en-US" sz="1000">
                        <a:effectLst/>
                        <a:latin typeface="Times New Roman"/>
                        <a:ea typeface="MS Mincho"/>
                      </a:endParaRPr>
                    </a:p>
                  </a:txBody>
                  <a:tcPr marL="58087" marR="58087" marT="0" marB="0"/>
                </a:tc>
                <a:tc>
                  <a:txBody>
                    <a:bodyPr/>
                    <a:lstStyle/>
                    <a:p>
                      <a:pPr algn="ctr" rtl="1">
                        <a:spcAft>
                          <a:spcPts val="0"/>
                        </a:spcAft>
                      </a:pPr>
                      <a:r>
                        <a:rPr lang="fa-IR" sz="1200">
                          <a:effectLst/>
                        </a:rPr>
                        <a:t>هنر</a:t>
                      </a:r>
                      <a:endParaRPr lang="en-US" sz="1000">
                        <a:effectLst/>
                      </a:endParaRPr>
                    </a:p>
                    <a:p>
                      <a:pPr algn="ctr" rtl="1">
                        <a:spcAft>
                          <a:spcPts val="0"/>
                        </a:spcAft>
                      </a:pPr>
                      <a:r>
                        <a:rPr lang="fa-IR" sz="1000">
                          <a:effectLst/>
                        </a:rPr>
                        <a:t>(نقاشی درباره ی یک محیط خاص )</a:t>
                      </a:r>
                      <a:endParaRPr lang="en-US" sz="1000">
                        <a:effectLst/>
                        <a:latin typeface="Times New Roman"/>
                        <a:ea typeface="MS Mincho"/>
                      </a:endParaRPr>
                    </a:p>
                  </a:txBody>
                  <a:tcPr marL="58087" marR="58087" marT="0" marB="0"/>
                </a:tc>
                <a:tc>
                  <a:txBody>
                    <a:bodyPr/>
                    <a:lstStyle/>
                    <a:p>
                      <a:pPr algn="ctr" rtl="1">
                        <a:spcAft>
                          <a:spcPts val="0"/>
                        </a:spcAft>
                      </a:pPr>
                      <a:r>
                        <a:rPr lang="fa-IR" sz="1200">
                          <a:effectLst/>
                        </a:rPr>
                        <a:t>ورزش</a:t>
                      </a:r>
                      <a:endParaRPr lang="en-US" sz="1000">
                        <a:effectLst/>
                      </a:endParaRPr>
                    </a:p>
                    <a:p>
                      <a:pPr algn="ctr" rtl="1">
                        <a:spcAft>
                          <a:spcPts val="0"/>
                        </a:spcAft>
                      </a:pPr>
                      <a:r>
                        <a:rPr lang="fa-IR" sz="1000">
                          <a:effectLst/>
                        </a:rPr>
                        <a:t>(بازی آزاد)</a:t>
                      </a:r>
                      <a:endParaRPr lang="en-US" sz="1000">
                        <a:effectLst/>
                        <a:latin typeface="Times New Roman"/>
                        <a:ea typeface="MS Mincho"/>
                      </a:endParaRPr>
                    </a:p>
                  </a:txBody>
                  <a:tcPr marL="58087" marR="58087" marT="0" marB="0"/>
                </a:tc>
                <a:tc>
                  <a:txBody>
                    <a:bodyPr/>
                    <a:lstStyle/>
                    <a:p>
                      <a:pPr algn="ctr" rtl="1">
                        <a:spcAft>
                          <a:spcPts val="0"/>
                        </a:spcAft>
                      </a:pPr>
                      <a:r>
                        <a:rPr lang="fa-IR" sz="1200">
                          <a:effectLst/>
                        </a:rPr>
                        <a:t>علوم تجربی</a:t>
                      </a:r>
                      <a:endParaRPr lang="en-US" sz="1000">
                        <a:effectLst/>
                      </a:endParaRPr>
                    </a:p>
                    <a:p>
                      <a:pPr algn="ctr" rtl="1">
                        <a:spcAft>
                          <a:spcPts val="0"/>
                        </a:spcAft>
                      </a:pPr>
                      <a:r>
                        <a:rPr lang="fa-IR" sz="1000">
                          <a:effectLst/>
                        </a:rPr>
                        <a:t>(شناخت اجزاگیاهان)</a:t>
                      </a:r>
                      <a:endParaRPr lang="en-US" sz="1000">
                        <a:effectLst/>
                        <a:latin typeface="Times New Roman"/>
                        <a:ea typeface="MS Mincho"/>
                      </a:endParaRPr>
                    </a:p>
                  </a:txBody>
                  <a:tcPr marL="58087" marR="58087" marT="0" marB="0"/>
                </a:tc>
              </a:tr>
              <a:tr h="948026">
                <a:tc vMerge="1">
                  <a:txBody>
                    <a:bodyPr/>
                    <a:lstStyle/>
                    <a:p>
                      <a:pPr rtl="1"/>
                      <a:endParaRPr lang="fa-IR"/>
                    </a:p>
                  </a:txBody>
                  <a:tcPr/>
                </a:tc>
                <a:tc>
                  <a:txBody>
                    <a:bodyPr/>
                    <a:lstStyle/>
                    <a:p>
                      <a:pPr algn="justLow" rtl="1">
                        <a:spcAft>
                          <a:spcPts val="0"/>
                        </a:spcAft>
                      </a:pPr>
                      <a:r>
                        <a:rPr lang="fa-IR" sz="1200" dirty="0">
                          <a:effectLst/>
                        </a:rPr>
                        <a:t> سوم</a:t>
                      </a:r>
                      <a:endParaRPr lang="en-US" sz="1000" dirty="0">
                        <a:effectLst/>
                        <a:latin typeface="Times New Roman"/>
                        <a:ea typeface="MS Mincho"/>
                      </a:endParaRPr>
                    </a:p>
                  </a:txBody>
                  <a:tcPr marL="58087" marR="58087" marT="0" marB="0"/>
                </a:tc>
                <a:tc>
                  <a:txBody>
                    <a:bodyPr/>
                    <a:lstStyle/>
                    <a:p>
                      <a:pPr algn="ctr" rtl="1">
                        <a:spcAft>
                          <a:spcPts val="0"/>
                        </a:spcAft>
                      </a:pPr>
                      <a:r>
                        <a:rPr lang="fa-IR" sz="1200">
                          <a:effectLst/>
                        </a:rPr>
                        <a:t>ریاضی</a:t>
                      </a:r>
                      <a:endParaRPr lang="en-US" sz="1000">
                        <a:effectLst/>
                      </a:endParaRPr>
                    </a:p>
                    <a:p>
                      <a:pPr algn="ctr" rtl="1">
                        <a:spcAft>
                          <a:spcPts val="0"/>
                        </a:spcAft>
                      </a:pPr>
                      <a:r>
                        <a:rPr lang="fa-IR" sz="1000">
                          <a:effectLst/>
                        </a:rPr>
                        <a:t>(عددنویسی با ارزش مکانی)</a:t>
                      </a:r>
                      <a:endParaRPr lang="en-US" sz="1000">
                        <a:effectLst/>
                        <a:latin typeface="Times New Roman"/>
                        <a:ea typeface="MS Mincho"/>
                      </a:endParaRPr>
                    </a:p>
                  </a:txBody>
                  <a:tcPr marL="58087" marR="58087" marT="0" marB="0"/>
                </a:tc>
                <a:tc>
                  <a:txBody>
                    <a:bodyPr/>
                    <a:lstStyle/>
                    <a:p>
                      <a:pPr algn="ctr" rtl="1">
                        <a:spcAft>
                          <a:spcPts val="0"/>
                        </a:spcAft>
                      </a:pPr>
                      <a:r>
                        <a:rPr lang="fa-IR" sz="1200">
                          <a:effectLst/>
                        </a:rPr>
                        <a:t>مطالعات اجتماعی</a:t>
                      </a:r>
                      <a:endParaRPr lang="en-US" sz="1000">
                        <a:effectLst/>
                      </a:endParaRPr>
                    </a:p>
                    <a:p>
                      <a:pPr algn="ctr" rtl="1">
                        <a:spcAft>
                          <a:spcPts val="0"/>
                        </a:spcAft>
                      </a:pPr>
                      <a:r>
                        <a:rPr lang="fa-IR" sz="1000">
                          <a:effectLst/>
                        </a:rPr>
                        <a:t>(معرفی چند ویژگی یک محیط خاص)</a:t>
                      </a:r>
                      <a:endParaRPr lang="en-US" sz="1000">
                        <a:effectLst/>
                        <a:latin typeface="Times New Roman"/>
                        <a:ea typeface="MS Mincho"/>
                      </a:endParaRPr>
                    </a:p>
                  </a:txBody>
                  <a:tcPr marL="58087" marR="58087" marT="0" marB="0"/>
                </a:tc>
                <a:tc>
                  <a:txBody>
                    <a:bodyPr/>
                    <a:lstStyle/>
                    <a:p>
                      <a:pPr algn="ctr" rtl="1">
                        <a:spcAft>
                          <a:spcPts val="0"/>
                        </a:spcAft>
                      </a:pPr>
                      <a:r>
                        <a:rPr lang="fa-IR" sz="1200">
                          <a:effectLst/>
                        </a:rPr>
                        <a:t>هنر</a:t>
                      </a:r>
                      <a:endParaRPr lang="en-US" sz="1000">
                        <a:effectLst/>
                      </a:endParaRPr>
                    </a:p>
                    <a:p>
                      <a:pPr algn="ctr" rtl="1">
                        <a:spcAft>
                          <a:spcPts val="0"/>
                        </a:spcAft>
                      </a:pPr>
                      <a:r>
                        <a:rPr lang="fa-IR" sz="1000">
                          <a:effectLst/>
                        </a:rPr>
                        <a:t>(نقاشی دلخواه)</a:t>
                      </a:r>
                      <a:endParaRPr lang="en-US" sz="1000">
                        <a:effectLst/>
                      </a:endParaRPr>
                    </a:p>
                    <a:p>
                      <a:pPr algn="ctr" rtl="1">
                        <a:spcAft>
                          <a:spcPts val="0"/>
                        </a:spcAft>
                      </a:pPr>
                      <a:r>
                        <a:rPr lang="fa-IR" sz="800">
                          <a:effectLst/>
                        </a:rPr>
                        <a:t> </a:t>
                      </a:r>
                      <a:endParaRPr lang="en-US" sz="1000">
                        <a:effectLst/>
                        <a:latin typeface="Times New Roman"/>
                        <a:ea typeface="MS Mincho"/>
                      </a:endParaRPr>
                    </a:p>
                  </a:txBody>
                  <a:tcPr marL="58087" marR="58087" marT="0" marB="0"/>
                </a:tc>
                <a:tc>
                  <a:txBody>
                    <a:bodyPr/>
                    <a:lstStyle/>
                    <a:p>
                      <a:pPr algn="ctr" rtl="1">
                        <a:spcAft>
                          <a:spcPts val="0"/>
                        </a:spcAft>
                      </a:pPr>
                      <a:r>
                        <a:rPr lang="fa-IR" sz="1200">
                          <a:effectLst/>
                        </a:rPr>
                        <a:t>*علوم تجربی</a:t>
                      </a:r>
                      <a:endParaRPr lang="en-US" sz="1000">
                        <a:effectLst/>
                      </a:endParaRPr>
                    </a:p>
                    <a:p>
                      <a:pPr algn="r" rtl="1">
                        <a:spcAft>
                          <a:spcPts val="0"/>
                        </a:spcAft>
                      </a:pPr>
                      <a:r>
                        <a:rPr lang="fa-IR" sz="1000">
                          <a:effectLst/>
                        </a:rPr>
                        <a:t>(رفع اشکال درشناخت تنوع گیاه براساس اجزا)</a:t>
                      </a:r>
                      <a:endParaRPr lang="en-US" sz="1000">
                        <a:effectLst/>
                        <a:latin typeface="Times New Roman"/>
                        <a:ea typeface="MS Mincho"/>
                      </a:endParaRPr>
                    </a:p>
                  </a:txBody>
                  <a:tcPr marL="58087" marR="58087" marT="0" marB="0"/>
                </a:tc>
              </a:tr>
              <a:tr h="622142">
                <a:tc vMerge="1">
                  <a:txBody>
                    <a:bodyPr/>
                    <a:lstStyle/>
                    <a:p>
                      <a:pPr rtl="1"/>
                      <a:endParaRPr lang="fa-IR"/>
                    </a:p>
                  </a:txBody>
                  <a:tcPr/>
                </a:tc>
                <a:tc>
                  <a:txBody>
                    <a:bodyPr/>
                    <a:lstStyle/>
                    <a:p>
                      <a:pPr algn="justLow" rtl="1">
                        <a:spcAft>
                          <a:spcPts val="0"/>
                        </a:spcAft>
                      </a:pPr>
                      <a:r>
                        <a:rPr lang="fa-IR" sz="1200">
                          <a:effectLst/>
                        </a:rPr>
                        <a:t>چهارم</a:t>
                      </a:r>
                      <a:endParaRPr lang="en-US" sz="1000">
                        <a:effectLst/>
                        <a:latin typeface="Times New Roman"/>
                        <a:ea typeface="MS Mincho"/>
                      </a:endParaRPr>
                    </a:p>
                  </a:txBody>
                  <a:tcPr marL="58087" marR="58087" marT="0" marB="0"/>
                </a:tc>
                <a:tc>
                  <a:txBody>
                    <a:bodyPr/>
                    <a:lstStyle/>
                    <a:p>
                      <a:pPr algn="ctr" rtl="1">
                        <a:spcAft>
                          <a:spcPts val="0"/>
                        </a:spcAft>
                      </a:pPr>
                      <a:r>
                        <a:rPr lang="fa-IR" sz="1200">
                          <a:effectLst/>
                        </a:rPr>
                        <a:t>ریاضی</a:t>
                      </a:r>
                      <a:endParaRPr lang="en-US" sz="1000">
                        <a:effectLst/>
                      </a:endParaRPr>
                    </a:p>
                    <a:p>
                      <a:pPr algn="ctr" rtl="1">
                        <a:spcAft>
                          <a:spcPts val="0"/>
                        </a:spcAft>
                      </a:pPr>
                      <a:r>
                        <a:rPr lang="fa-IR" sz="1000">
                          <a:effectLst/>
                        </a:rPr>
                        <a:t>(عددنویسی با ارزش مکانی)</a:t>
                      </a:r>
                      <a:endParaRPr lang="en-US" sz="1000">
                        <a:effectLst/>
                        <a:latin typeface="Times New Roman"/>
                        <a:ea typeface="MS Mincho"/>
                      </a:endParaRPr>
                    </a:p>
                  </a:txBody>
                  <a:tcPr marL="58087" marR="58087" marT="0" marB="0"/>
                </a:tc>
                <a:tc>
                  <a:txBody>
                    <a:bodyPr/>
                    <a:lstStyle/>
                    <a:p>
                      <a:pPr algn="ctr" rtl="1">
                        <a:spcAft>
                          <a:spcPts val="0"/>
                        </a:spcAft>
                      </a:pPr>
                      <a:r>
                        <a:rPr lang="fa-IR" sz="1200">
                          <a:effectLst/>
                        </a:rPr>
                        <a:t>علوم تجربی</a:t>
                      </a:r>
                      <a:endParaRPr lang="en-US" sz="1000">
                        <a:effectLst/>
                      </a:endParaRPr>
                    </a:p>
                    <a:p>
                      <a:pPr algn="ctr" rtl="1">
                        <a:spcAft>
                          <a:spcPts val="0"/>
                        </a:spcAft>
                      </a:pPr>
                      <a:r>
                        <a:rPr lang="fa-IR" sz="1000">
                          <a:effectLst/>
                        </a:rPr>
                        <a:t>(مقایسه محیط زندگی جانوران وگیاهان)</a:t>
                      </a:r>
                      <a:endParaRPr lang="en-US" sz="1000">
                        <a:effectLst/>
                        <a:latin typeface="Times New Roman"/>
                        <a:ea typeface="MS Mincho"/>
                      </a:endParaRPr>
                    </a:p>
                  </a:txBody>
                  <a:tcPr marL="58087" marR="58087" marT="0" marB="0"/>
                </a:tc>
                <a:tc>
                  <a:txBody>
                    <a:bodyPr/>
                    <a:lstStyle/>
                    <a:p>
                      <a:pPr algn="ctr" rtl="1">
                        <a:spcAft>
                          <a:spcPts val="0"/>
                        </a:spcAft>
                      </a:pPr>
                      <a:r>
                        <a:rPr lang="fa-IR" sz="1200">
                          <a:effectLst/>
                        </a:rPr>
                        <a:t>هنر</a:t>
                      </a:r>
                      <a:endParaRPr lang="en-US" sz="1000">
                        <a:effectLst/>
                      </a:endParaRPr>
                    </a:p>
                    <a:p>
                      <a:pPr algn="ctr" rtl="1">
                        <a:spcAft>
                          <a:spcPts val="0"/>
                        </a:spcAft>
                      </a:pPr>
                      <a:r>
                        <a:rPr lang="fa-IR" sz="1000">
                          <a:effectLst/>
                        </a:rPr>
                        <a:t>(نقاشی  دلخواه )</a:t>
                      </a:r>
                      <a:endParaRPr lang="en-US" sz="1000">
                        <a:effectLst/>
                        <a:latin typeface="Times New Roman"/>
                        <a:ea typeface="MS Mincho"/>
                      </a:endParaRPr>
                    </a:p>
                  </a:txBody>
                  <a:tcPr marL="58087" marR="58087" marT="0" marB="0"/>
                </a:tc>
                <a:tc>
                  <a:txBody>
                    <a:bodyPr/>
                    <a:lstStyle/>
                    <a:p>
                      <a:pPr algn="ctr" rtl="1">
                        <a:spcAft>
                          <a:spcPts val="0"/>
                        </a:spcAft>
                      </a:pPr>
                      <a:r>
                        <a:rPr lang="fa-IR" sz="1200">
                          <a:effectLst/>
                        </a:rPr>
                        <a:t>ورزش</a:t>
                      </a:r>
                      <a:endParaRPr lang="en-US" sz="1000">
                        <a:effectLst/>
                      </a:endParaRPr>
                    </a:p>
                    <a:p>
                      <a:pPr algn="ctr" rtl="1">
                        <a:spcAft>
                          <a:spcPts val="0"/>
                        </a:spcAft>
                      </a:pPr>
                      <a:r>
                        <a:rPr lang="fa-IR" sz="1000">
                          <a:effectLst/>
                        </a:rPr>
                        <a:t>(بازی آزاد)</a:t>
                      </a:r>
                      <a:endParaRPr lang="en-US" sz="1000">
                        <a:effectLst/>
                        <a:latin typeface="Times New Roman"/>
                        <a:ea typeface="MS Mincho"/>
                      </a:endParaRPr>
                    </a:p>
                  </a:txBody>
                  <a:tcPr marL="58087" marR="58087" marT="0" marB="0"/>
                </a:tc>
              </a:tr>
              <a:tr h="799897">
                <a:tc vMerge="1">
                  <a:txBody>
                    <a:bodyPr/>
                    <a:lstStyle/>
                    <a:p>
                      <a:pPr rtl="1"/>
                      <a:endParaRPr lang="fa-IR"/>
                    </a:p>
                  </a:txBody>
                  <a:tcPr/>
                </a:tc>
                <a:tc>
                  <a:txBody>
                    <a:bodyPr/>
                    <a:lstStyle/>
                    <a:p>
                      <a:pPr algn="justLow" rtl="1">
                        <a:spcAft>
                          <a:spcPts val="0"/>
                        </a:spcAft>
                      </a:pPr>
                      <a:r>
                        <a:rPr lang="fa-IR" sz="1200">
                          <a:effectLst/>
                        </a:rPr>
                        <a:t>پنجم</a:t>
                      </a:r>
                      <a:endParaRPr lang="en-US" sz="1000">
                        <a:effectLst/>
                        <a:latin typeface="Times New Roman"/>
                        <a:ea typeface="MS Mincho"/>
                      </a:endParaRPr>
                    </a:p>
                  </a:txBody>
                  <a:tcPr marL="58087" marR="58087" marT="0" marB="0"/>
                </a:tc>
                <a:tc>
                  <a:txBody>
                    <a:bodyPr/>
                    <a:lstStyle/>
                    <a:p>
                      <a:pPr algn="ctr" rtl="1">
                        <a:spcAft>
                          <a:spcPts val="0"/>
                        </a:spcAft>
                      </a:pPr>
                      <a:r>
                        <a:rPr lang="fa-IR" sz="1200">
                          <a:effectLst/>
                        </a:rPr>
                        <a:t>ریاضی</a:t>
                      </a:r>
                      <a:endParaRPr lang="en-US" sz="1000">
                        <a:effectLst/>
                      </a:endParaRPr>
                    </a:p>
                    <a:p>
                      <a:pPr algn="ctr" rtl="1">
                        <a:spcAft>
                          <a:spcPts val="0"/>
                        </a:spcAft>
                      </a:pPr>
                      <a:r>
                        <a:rPr lang="fa-IR" sz="1000">
                          <a:effectLst/>
                        </a:rPr>
                        <a:t>( عددنویسی  با ارزش مکانی)</a:t>
                      </a:r>
                      <a:endParaRPr lang="en-US" sz="1000">
                        <a:effectLst/>
                        <a:latin typeface="Times New Roman"/>
                        <a:ea typeface="MS Mincho"/>
                      </a:endParaRPr>
                    </a:p>
                  </a:txBody>
                  <a:tcPr marL="58087" marR="58087" marT="0" marB="0"/>
                </a:tc>
                <a:tc>
                  <a:txBody>
                    <a:bodyPr/>
                    <a:lstStyle/>
                    <a:p>
                      <a:pPr algn="ctr" rtl="1">
                        <a:spcAft>
                          <a:spcPts val="0"/>
                        </a:spcAft>
                      </a:pPr>
                      <a:r>
                        <a:rPr lang="fa-IR" sz="1200">
                          <a:effectLst/>
                        </a:rPr>
                        <a:t>مطالعات اجتماعی</a:t>
                      </a:r>
                      <a:endParaRPr lang="en-US" sz="1000">
                        <a:effectLst/>
                      </a:endParaRPr>
                    </a:p>
                    <a:p>
                      <a:pPr algn="ctr" rtl="1">
                        <a:spcAft>
                          <a:spcPts val="0"/>
                        </a:spcAft>
                      </a:pPr>
                      <a:r>
                        <a:rPr lang="fa-IR" sz="1000">
                          <a:effectLst/>
                        </a:rPr>
                        <a:t>( بررسی دلیل حفظ محیط زیست )</a:t>
                      </a:r>
                      <a:endParaRPr lang="en-US" sz="1000">
                        <a:effectLst/>
                        <a:latin typeface="Times New Roman"/>
                        <a:ea typeface="MS Mincho"/>
                      </a:endParaRPr>
                    </a:p>
                  </a:txBody>
                  <a:tcPr marL="58087" marR="58087" marT="0" marB="0"/>
                </a:tc>
                <a:tc>
                  <a:txBody>
                    <a:bodyPr/>
                    <a:lstStyle/>
                    <a:p>
                      <a:pPr algn="ctr" rtl="1">
                        <a:spcAft>
                          <a:spcPts val="0"/>
                        </a:spcAft>
                      </a:pPr>
                      <a:r>
                        <a:rPr lang="fa-IR" sz="1200">
                          <a:effectLst/>
                        </a:rPr>
                        <a:t>*علوم تجربی</a:t>
                      </a:r>
                      <a:endParaRPr lang="en-US" sz="1000">
                        <a:effectLst/>
                      </a:endParaRPr>
                    </a:p>
                    <a:p>
                      <a:pPr algn="ctr" rtl="1">
                        <a:spcAft>
                          <a:spcPts val="0"/>
                        </a:spcAft>
                      </a:pPr>
                      <a:r>
                        <a:rPr lang="fa-IR" sz="1000">
                          <a:effectLst/>
                        </a:rPr>
                        <a:t>(رشد گیاهان)</a:t>
                      </a:r>
                      <a:endParaRPr lang="en-US" sz="1000">
                        <a:effectLst/>
                      </a:endParaRPr>
                    </a:p>
                    <a:p>
                      <a:pPr algn="ctr" rtl="1">
                        <a:spcAft>
                          <a:spcPts val="0"/>
                        </a:spcAft>
                      </a:pPr>
                      <a:r>
                        <a:rPr lang="fa-IR" sz="1000">
                          <a:effectLst/>
                        </a:rPr>
                        <a:t>تدریس مستقل</a:t>
                      </a:r>
                      <a:endParaRPr lang="en-US" sz="1000">
                        <a:effectLst/>
                        <a:latin typeface="Times New Roman"/>
                        <a:ea typeface="MS Mincho"/>
                      </a:endParaRPr>
                    </a:p>
                  </a:txBody>
                  <a:tcPr marL="58087" marR="58087" marT="0" marB="0"/>
                </a:tc>
                <a:tc>
                  <a:txBody>
                    <a:bodyPr/>
                    <a:lstStyle/>
                    <a:p>
                      <a:pPr algn="ctr" rtl="1">
                        <a:spcAft>
                          <a:spcPts val="0"/>
                        </a:spcAft>
                      </a:pPr>
                      <a:r>
                        <a:rPr lang="fa-IR" sz="1200">
                          <a:effectLst/>
                        </a:rPr>
                        <a:t>هنر</a:t>
                      </a:r>
                      <a:endParaRPr lang="en-US" sz="1000">
                        <a:effectLst/>
                      </a:endParaRPr>
                    </a:p>
                    <a:p>
                      <a:pPr algn="ctr" rtl="1">
                        <a:spcAft>
                          <a:spcPts val="0"/>
                        </a:spcAft>
                      </a:pPr>
                      <a:r>
                        <a:rPr lang="fa-IR" sz="1000">
                          <a:effectLst/>
                        </a:rPr>
                        <a:t>(نقاشی به دلخواه )</a:t>
                      </a:r>
                      <a:endParaRPr lang="en-US" sz="1000">
                        <a:effectLst/>
                      </a:endParaRPr>
                    </a:p>
                    <a:p>
                      <a:pPr algn="ctr" rtl="1">
                        <a:spcAft>
                          <a:spcPts val="0"/>
                        </a:spcAft>
                      </a:pPr>
                      <a:r>
                        <a:rPr lang="fa-IR" sz="1000">
                          <a:effectLst/>
                        </a:rPr>
                        <a:t> </a:t>
                      </a:r>
                      <a:endParaRPr lang="en-US" sz="1000">
                        <a:effectLst/>
                        <a:latin typeface="Times New Roman"/>
                        <a:ea typeface="MS Mincho"/>
                      </a:endParaRPr>
                    </a:p>
                  </a:txBody>
                  <a:tcPr marL="58087" marR="58087" marT="0" marB="0"/>
                </a:tc>
              </a:tr>
              <a:tr h="799897">
                <a:tc vMerge="1">
                  <a:txBody>
                    <a:bodyPr/>
                    <a:lstStyle/>
                    <a:p>
                      <a:pPr rtl="1"/>
                      <a:endParaRPr lang="fa-IR"/>
                    </a:p>
                  </a:txBody>
                  <a:tcPr/>
                </a:tc>
                <a:tc>
                  <a:txBody>
                    <a:bodyPr/>
                    <a:lstStyle/>
                    <a:p>
                      <a:pPr algn="justLow" rtl="1">
                        <a:spcAft>
                          <a:spcPts val="0"/>
                        </a:spcAft>
                      </a:pPr>
                      <a:r>
                        <a:rPr lang="fa-IR" sz="1200">
                          <a:effectLst/>
                        </a:rPr>
                        <a:t>ششم</a:t>
                      </a:r>
                      <a:endParaRPr lang="en-US" sz="1000">
                        <a:effectLst/>
                        <a:latin typeface="Times New Roman"/>
                        <a:ea typeface="MS Mincho"/>
                      </a:endParaRPr>
                    </a:p>
                  </a:txBody>
                  <a:tcPr marL="58087" marR="58087" marT="0" marB="0"/>
                </a:tc>
                <a:tc>
                  <a:txBody>
                    <a:bodyPr/>
                    <a:lstStyle/>
                    <a:p>
                      <a:pPr algn="ctr" rtl="1">
                        <a:spcAft>
                          <a:spcPts val="0"/>
                        </a:spcAft>
                      </a:pPr>
                      <a:r>
                        <a:rPr lang="fa-IR" sz="1200">
                          <a:effectLst/>
                        </a:rPr>
                        <a:t>ریاضی</a:t>
                      </a:r>
                      <a:r>
                        <a:rPr lang="fa-IR" sz="1000">
                          <a:effectLst/>
                        </a:rPr>
                        <a:t> عددنویسی (اعشاری با ارزش مکانی)</a:t>
                      </a:r>
                      <a:endParaRPr lang="en-US" sz="1000">
                        <a:effectLst/>
                        <a:latin typeface="Times New Roman"/>
                        <a:ea typeface="MS Mincho"/>
                      </a:endParaRPr>
                    </a:p>
                  </a:txBody>
                  <a:tcPr marL="58087" marR="58087" marT="0" marB="0"/>
                </a:tc>
                <a:tc>
                  <a:txBody>
                    <a:bodyPr/>
                    <a:lstStyle/>
                    <a:p>
                      <a:pPr algn="ctr" rtl="1">
                        <a:spcAft>
                          <a:spcPts val="0"/>
                        </a:spcAft>
                      </a:pPr>
                      <a:r>
                        <a:rPr lang="fa-IR" sz="1200" dirty="0">
                          <a:effectLst/>
                        </a:rPr>
                        <a:t>مطالعات اجتماعی</a:t>
                      </a:r>
                      <a:endParaRPr lang="en-US" sz="1000" dirty="0">
                        <a:effectLst/>
                      </a:endParaRPr>
                    </a:p>
                    <a:p>
                      <a:pPr algn="ctr" rtl="1">
                        <a:spcAft>
                          <a:spcPts val="0"/>
                        </a:spcAft>
                      </a:pPr>
                      <a:r>
                        <a:rPr lang="fa-IR" sz="1000" dirty="0">
                          <a:effectLst/>
                        </a:rPr>
                        <a:t>( بررسی دلیل حفظ محیط زیست )</a:t>
                      </a:r>
                      <a:endParaRPr lang="en-US" sz="1000" dirty="0">
                        <a:effectLst/>
                        <a:latin typeface="Times New Roman"/>
                        <a:ea typeface="MS Mincho"/>
                      </a:endParaRPr>
                    </a:p>
                  </a:txBody>
                  <a:tcPr marL="58087" marR="58087" marT="0" marB="0"/>
                </a:tc>
                <a:tc>
                  <a:txBody>
                    <a:bodyPr/>
                    <a:lstStyle/>
                    <a:p>
                      <a:pPr algn="ctr" rtl="1">
                        <a:spcAft>
                          <a:spcPts val="0"/>
                        </a:spcAft>
                      </a:pPr>
                      <a:r>
                        <a:rPr lang="fa-IR" sz="1200">
                          <a:effectLst/>
                        </a:rPr>
                        <a:t>*علوم تجربی</a:t>
                      </a:r>
                      <a:endParaRPr lang="en-US" sz="1000">
                        <a:effectLst/>
                      </a:endParaRPr>
                    </a:p>
                    <a:p>
                      <a:pPr algn="ctr" rtl="1">
                        <a:spcAft>
                          <a:spcPts val="0"/>
                        </a:spcAft>
                      </a:pPr>
                      <a:r>
                        <a:rPr lang="fa-IR" sz="1000">
                          <a:effectLst/>
                        </a:rPr>
                        <a:t>(غذا سازی گیاهان)</a:t>
                      </a:r>
                      <a:endParaRPr lang="en-US" sz="1000">
                        <a:effectLst/>
                      </a:endParaRPr>
                    </a:p>
                    <a:p>
                      <a:pPr algn="ctr" rtl="1">
                        <a:spcAft>
                          <a:spcPts val="0"/>
                        </a:spcAft>
                      </a:pPr>
                      <a:r>
                        <a:rPr lang="fa-IR" sz="1000">
                          <a:effectLst/>
                        </a:rPr>
                        <a:t>تدریس مستقل</a:t>
                      </a:r>
                      <a:endParaRPr lang="en-US" sz="1000">
                        <a:effectLst/>
                        <a:latin typeface="Times New Roman"/>
                        <a:ea typeface="MS Mincho"/>
                      </a:endParaRPr>
                    </a:p>
                  </a:txBody>
                  <a:tcPr marL="58087" marR="58087" marT="0" marB="0"/>
                </a:tc>
                <a:tc>
                  <a:txBody>
                    <a:bodyPr/>
                    <a:lstStyle/>
                    <a:p>
                      <a:pPr algn="ctr" rtl="1">
                        <a:spcAft>
                          <a:spcPts val="0"/>
                        </a:spcAft>
                      </a:pPr>
                      <a:r>
                        <a:rPr lang="fa-IR" sz="1200" dirty="0">
                          <a:effectLst/>
                        </a:rPr>
                        <a:t>هنر</a:t>
                      </a:r>
                      <a:endParaRPr lang="en-US" sz="1000" dirty="0">
                        <a:effectLst/>
                      </a:endParaRPr>
                    </a:p>
                    <a:p>
                      <a:pPr algn="ctr" rtl="1">
                        <a:spcAft>
                          <a:spcPts val="0"/>
                        </a:spcAft>
                      </a:pPr>
                      <a:r>
                        <a:rPr lang="fa-IR" sz="1000" dirty="0">
                          <a:effectLst/>
                        </a:rPr>
                        <a:t>(نقاشی به دلخواه )</a:t>
                      </a:r>
                      <a:endParaRPr lang="en-US" sz="1000" dirty="0">
                        <a:effectLst/>
                      </a:endParaRPr>
                    </a:p>
                    <a:p>
                      <a:pPr algn="ctr" rtl="1">
                        <a:spcAft>
                          <a:spcPts val="0"/>
                        </a:spcAft>
                      </a:pPr>
                      <a:r>
                        <a:rPr lang="fa-IR" sz="1200" dirty="0">
                          <a:effectLst/>
                        </a:rPr>
                        <a:t> </a:t>
                      </a:r>
                      <a:endParaRPr lang="en-US" sz="1000" dirty="0">
                        <a:effectLst/>
                        <a:latin typeface="Times New Roman"/>
                        <a:ea typeface="MS Mincho"/>
                      </a:endParaRPr>
                    </a:p>
                  </a:txBody>
                  <a:tcPr marL="58087" marR="58087" marT="0" marB="0"/>
                </a:tc>
              </a:tr>
            </a:tbl>
          </a:graphicData>
        </a:graphic>
      </p:graphicFrame>
    </p:spTree>
    <p:extLst>
      <p:ext uri="{BB962C8B-B14F-4D97-AF65-F5344CB8AC3E}">
        <p14:creationId xmlns:p14="http://schemas.microsoft.com/office/powerpoint/2010/main" xmlns="" val="23695473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fontScale="70000" lnSpcReduction="20000"/>
          </a:bodyPr>
          <a:lstStyle/>
          <a:p>
            <a:pPr algn="just"/>
            <a:r>
              <a:rPr lang="fa-IR" b="1" dirty="0">
                <a:solidFill>
                  <a:schemeClr val="tx1"/>
                </a:solidFill>
                <a:cs typeface="2  Nazanin" pitchFamily="2" charset="-78"/>
              </a:rPr>
              <a:t> یادآوری :  (همان طور که قبلا اشاره شدپایه ی ششم به این برنامه بطور فرضی اضافه شد. زیرا در حالت عادی شش پایه ای نداریم. ممکن است در ترکیب های کوچک تر پایه ی ششم باشد</a:t>
            </a:r>
            <a:r>
              <a:rPr lang="fa-IR" b="1" dirty="0" smtClean="0">
                <a:solidFill>
                  <a:schemeClr val="tx1"/>
                </a:solidFill>
                <a:cs typeface="2  Nazanin" pitchFamily="2" charset="-78"/>
              </a:rPr>
              <a:t>.)</a:t>
            </a:r>
          </a:p>
          <a:p>
            <a:pPr algn="just"/>
            <a:endParaRPr lang="en-US" dirty="0">
              <a:solidFill>
                <a:schemeClr val="tx1"/>
              </a:solidFill>
              <a:cs typeface="2  Nazanin" pitchFamily="2" charset="-78"/>
            </a:endParaRPr>
          </a:p>
          <a:p>
            <a:pPr algn="just"/>
            <a:r>
              <a:rPr lang="fa-IR" b="1" dirty="0">
                <a:solidFill>
                  <a:schemeClr val="tx1"/>
                </a:solidFill>
                <a:cs typeface="2  Nazanin" pitchFamily="2" charset="-78"/>
              </a:rPr>
              <a:t>  </a:t>
            </a:r>
            <a:r>
              <a:rPr lang="en-US" dirty="0">
                <a:solidFill>
                  <a:schemeClr val="tx1"/>
                </a:solidFill>
                <a:cs typeface="2  Nazanin" pitchFamily="2" charset="-78"/>
                <a:sym typeface="Wingdings"/>
              </a:rPr>
              <a:t></a:t>
            </a:r>
            <a:r>
              <a:rPr lang="fa-IR" dirty="0">
                <a:solidFill>
                  <a:schemeClr val="tx1"/>
                </a:solidFill>
                <a:cs typeface="2  Nazanin" pitchFamily="2" charset="-78"/>
              </a:rPr>
              <a:t>  </a:t>
            </a:r>
            <a:r>
              <a:rPr lang="fa-IR" b="1" dirty="0">
                <a:solidFill>
                  <a:schemeClr val="tx1"/>
                </a:solidFill>
                <a:cs typeface="2  Nazanin" pitchFamily="2" charset="-78"/>
              </a:rPr>
              <a:t>این برنامه ی پیشنهادی، خیلی شبیه برنامه ی نمونه ی (3) است. اما با کمی تغییر دریک جلسه ی آموزشی برای بعضی از پایه ها </a:t>
            </a:r>
            <a:r>
              <a:rPr lang="fa-IR" b="1" u="dotDotDash" dirty="0">
                <a:solidFill>
                  <a:schemeClr val="tx1"/>
                </a:solidFill>
                <a:cs typeface="2  Nazanin" pitchFamily="2" charset="-78"/>
              </a:rPr>
              <a:t>شیوه ی تلفیقی</a:t>
            </a:r>
            <a:r>
              <a:rPr lang="fa-IR" b="1" dirty="0">
                <a:solidFill>
                  <a:schemeClr val="tx1"/>
                </a:solidFill>
                <a:cs typeface="2  Nazanin" pitchFamily="2" charset="-78"/>
              </a:rPr>
              <a:t> وبعضی هم شیوه ی </a:t>
            </a:r>
            <a:r>
              <a:rPr lang="fa-IR" b="1" u="dotDotDash" dirty="0">
                <a:solidFill>
                  <a:schemeClr val="tx1"/>
                </a:solidFill>
                <a:cs typeface="2  Nazanin" pitchFamily="2" charset="-78"/>
              </a:rPr>
              <a:t>محوری ویا گروهی</a:t>
            </a:r>
            <a:r>
              <a:rPr lang="fa-IR" b="1" dirty="0">
                <a:solidFill>
                  <a:schemeClr val="tx1"/>
                </a:solidFill>
                <a:cs typeface="2  Nazanin" pitchFamily="2" charset="-78"/>
              </a:rPr>
              <a:t> طراحی شده است. برنامه های 1 تا 4 نشان می دهدکه کلاس چندپایه، ازانعطاف پذیری بسیارخوبی برخوردار است. این نوع از برنامه ی طراحی شده، نشان می دهد که معلم می تواند هر زمان که مناسب دیده است، در جلسه های مختلف یک روزدرسی، با دست باز عمل کند. برنامه نشان می دهد که نحوه ی ارائه ی کاردرچندپایه همیشه تغییراتی دارد. حتی گاهی برای رفع اشکال دانش آموزان هم، برنامه دارد. زیرا تدوین برنامه بر محوردانش آموز وکلاس درس تنظیم شده است. نه پیش بردن کلاس طبق زمان تعیین شده ی هر ماه و... در نهایت این که برنامه نشان می دهد، کلاس کاملاً شناسایی شده است.</a:t>
            </a:r>
            <a:endParaRPr lang="en-US" dirty="0">
              <a:solidFill>
                <a:schemeClr val="tx1"/>
              </a:solidFill>
              <a:cs typeface="2  Nazanin" pitchFamily="2" charset="-78"/>
            </a:endParaRPr>
          </a:p>
          <a:p>
            <a:pPr algn="just"/>
            <a:endParaRPr lang="fa-IR" dirty="0">
              <a:solidFill>
                <a:schemeClr val="tx1"/>
              </a:solidFill>
              <a:cs typeface="2  Nazanin" pitchFamily="2" charset="-78"/>
            </a:endParaRPr>
          </a:p>
        </p:txBody>
      </p:sp>
    </p:spTree>
    <p:extLst>
      <p:ext uri="{BB962C8B-B14F-4D97-AF65-F5344CB8AC3E}">
        <p14:creationId xmlns:p14="http://schemas.microsoft.com/office/powerpoint/2010/main" xmlns="" val="3147876755"/>
      </p:ext>
    </p:extLst>
  </p:cSld>
  <p:clrMapOvr>
    <a:masterClrMapping/>
  </p:clrMapOvr>
  <p:transition>
    <p:wipe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304800" y="428604"/>
            <a:ext cx="8686800" cy="5929354"/>
          </a:xfrm>
        </p:spPr>
        <p:txBody>
          <a:bodyPr>
            <a:noAutofit/>
          </a:bodyPr>
          <a:lstStyle/>
          <a:p>
            <a:pPr algn="just">
              <a:buNone/>
            </a:pPr>
            <a:r>
              <a:rPr lang="fa-IR" sz="2000" b="1" dirty="0">
                <a:solidFill>
                  <a:schemeClr val="tx1"/>
                </a:solidFill>
                <a:cs typeface="2  Nazanin" pitchFamily="2" charset="-78"/>
              </a:rPr>
              <a:t>الف- جلسه ی اول:</a:t>
            </a:r>
            <a:endParaRPr lang="en-US" sz="2000" dirty="0">
              <a:solidFill>
                <a:schemeClr val="tx1"/>
              </a:solidFill>
              <a:cs typeface="2  Nazanin" pitchFamily="2" charset="-78"/>
            </a:endParaRPr>
          </a:p>
          <a:p>
            <a:pPr lvl="0" algn="just"/>
            <a:r>
              <a:rPr lang="fa-IR" sz="1600" b="1" dirty="0">
                <a:solidFill>
                  <a:schemeClr val="tx1"/>
                </a:solidFill>
                <a:cs typeface="2  Nazanin" pitchFamily="2" charset="-78"/>
              </a:rPr>
              <a:t>درجلسه ی اول این برنامه، ترکیبی ازدانش آموزان پایه های اول ودوم درگروه اول یادگیری وپایه ی سوم، چهارم، پنجم و ششم درگروه دوم یادگیری قرارمی گیرند. </a:t>
            </a:r>
            <a:endParaRPr lang="en-US" sz="1600" dirty="0">
              <a:solidFill>
                <a:schemeClr val="tx1"/>
              </a:solidFill>
              <a:cs typeface="2  Nazanin" pitchFamily="2" charset="-78"/>
            </a:endParaRPr>
          </a:p>
          <a:p>
            <a:pPr algn="just"/>
            <a:endParaRPr lang="fa-IR" sz="1600" b="1" dirty="0" smtClean="0">
              <a:solidFill>
                <a:schemeClr val="tx1"/>
              </a:solidFill>
              <a:cs typeface="2  Nazanin" pitchFamily="2" charset="-78"/>
            </a:endParaRPr>
          </a:p>
          <a:p>
            <a:pPr algn="just"/>
            <a:r>
              <a:rPr lang="fa-IR" sz="1600" b="1" dirty="0" smtClean="0">
                <a:solidFill>
                  <a:schemeClr val="tx1"/>
                </a:solidFill>
                <a:cs typeface="2  Nazanin" pitchFamily="2" charset="-78"/>
              </a:rPr>
              <a:t>گروه </a:t>
            </a:r>
            <a:r>
              <a:rPr lang="fa-IR" sz="1600" b="1" dirty="0">
                <a:solidFill>
                  <a:schemeClr val="tx1"/>
                </a:solidFill>
                <a:cs typeface="2  Nazanin" pitchFamily="2" charset="-78"/>
              </a:rPr>
              <a:t>اول دراین جلسه فعالیت عددنویسی را باارزش مکانی محدود (...یکی و...ده تایی می شود...) مطابق دستورکارمعلم انجام می دهند. که نظارت درون گروهی به عهده ی پایه دومی های هرگروه است. دربخش پایانی تدریس که کارکلاس اولی هرگروه تمام می شود به انجام دادن تمرین در کتاب درسی بپردازد. اما کلاس دومی باید به ادامه ی کاربه تشخیص رقم صدتایی در اعداد سه رقمی بپردازد. </a:t>
            </a:r>
            <a:endParaRPr lang="fa-IR" sz="1600" b="1" dirty="0" smtClean="0">
              <a:solidFill>
                <a:schemeClr val="tx1"/>
              </a:solidFill>
              <a:cs typeface="2  Nazanin" pitchFamily="2" charset="-78"/>
            </a:endParaRPr>
          </a:p>
          <a:p>
            <a:pPr algn="just">
              <a:buNone/>
            </a:pPr>
            <a:endParaRPr lang="fa-IR" sz="1600" b="1" dirty="0" smtClean="0">
              <a:solidFill>
                <a:schemeClr val="tx1"/>
              </a:solidFill>
              <a:cs typeface="2  Nazanin" pitchFamily="2" charset="-78"/>
            </a:endParaRPr>
          </a:p>
          <a:p>
            <a:pPr algn="just"/>
            <a:r>
              <a:rPr lang="fa-IR" sz="1600" b="1" dirty="0" smtClean="0">
                <a:solidFill>
                  <a:schemeClr val="tx1"/>
                </a:solidFill>
                <a:cs typeface="2  Nazanin" pitchFamily="2" charset="-78"/>
              </a:rPr>
              <a:t>گروه </a:t>
            </a:r>
            <a:r>
              <a:rPr lang="fa-IR" sz="1600" b="1" dirty="0">
                <a:solidFill>
                  <a:schemeClr val="tx1"/>
                </a:solidFill>
                <a:cs typeface="2  Nazanin" pitchFamily="2" charset="-78"/>
              </a:rPr>
              <a:t>دوم دراین جلسه، فعالیت عدد نویسی را با ارزش مکانی پیشرفته، معرفی مرتبه ها در هر طبقه به کمک جدول ارزش مکانی یعنی، </a:t>
            </a:r>
            <a:r>
              <a:rPr lang="fa-IR" sz="1600" b="1" u="dotDotDash" dirty="0">
                <a:solidFill>
                  <a:schemeClr val="tx1"/>
                </a:solidFill>
                <a:cs typeface="2  Nazanin" pitchFamily="2" charset="-78"/>
              </a:rPr>
              <a:t>یکی ها، هزارها، میلیون ها</a:t>
            </a:r>
            <a:r>
              <a:rPr lang="fa-IR" sz="1600" b="1" dirty="0">
                <a:solidFill>
                  <a:schemeClr val="tx1"/>
                </a:solidFill>
                <a:cs typeface="2  Nazanin" pitchFamily="2" charset="-78"/>
              </a:rPr>
              <a:t> درابتدا یا در طول سال تحصیلی انجام می دهند. اعضای گروه دوم به ترتیب پایه برابر دستورکار معلم ، روی سه رقم اول، سه رقم دوم وسه رقم سوم کارمی کنند. مانند : </a:t>
            </a:r>
            <a:endParaRPr lang="en-US" sz="1600" dirty="0">
              <a:solidFill>
                <a:schemeClr val="tx1"/>
              </a:solidFill>
              <a:cs typeface="2  Nazanin" pitchFamily="2" charset="-78"/>
            </a:endParaRPr>
          </a:p>
          <a:p>
            <a:pPr algn="just"/>
            <a:r>
              <a:rPr lang="fa-IR" sz="1600" b="1" dirty="0">
                <a:solidFill>
                  <a:schemeClr val="tx1"/>
                </a:solidFill>
                <a:cs typeface="2  Nazanin" pitchFamily="2" charset="-78"/>
              </a:rPr>
              <a:t>*  نوشتن رقم ها درجدول ارزش مکانی، خارج کردن رقم ها از جدول وخواندن عدد. که در عمل متوجه می شوند در هرطبقه، سه رقم است و خواندن آن باهم فرقی ندارد. مثال: </a:t>
            </a:r>
            <a:endParaRPr lang="en-US" sz="1600" dirty="0">
              <a:solidFill>
                <a:schemeClr val="tx1"/>
              </a:solidFill>
              <a:cs typeface="2  Nazanin" pitchFamily="2" charset="-78"/>
            </a:endParaRPr>
          </a:p>
          <a:p>
            <a:pPr algn="just"/>
            <a:r>
              <a:rPr lang="fa-IR" sz="1600" b="1" dirty="0">
                <a:solidFill>
                  <a:schemeClr val="tx1"/>
                </a:solidFill>
                <a:cs typeface="2  Nazanin" pitchFamily="2" charset="-78"/>
              </a:rPr>
              <a:t>   عدد (931372246) به گروه اعلام می شود. پایه سومی های هرگروه، تشخیص سه رقم یکها یعنی عدد «دویست وچهل وشش» را به عهده بگیرند. پایه چهارم هرگروه، تشخیص سه رقم </a:t>
            </a:r>
            <a:r>
              <a:rPr lang="fa-IR" sz="1600" b="1" u="dotDotDash" dirty="0">
                <a:solidFill>
                  <a:schemeClr val="tx1"/>
                </a:solidFill>
                <a:cs typeface="2  Nazanin" pitchFamily="2" charset="-78"/>
              </a:rPr>
              <a:t>هزارها</a:t>
            </a:r>
            <a:r>
              <a:rPr lang="fa-IR" sz="1600" b="1" dirty="0">
                <a:solidFill>
                  <a:schemeClr val="tx1"/>
                </a:solidFill>
                <a:cs typeface="2  Nazanin" pitchFamily="2" charset="-78"/>
              </a:rPr>
              <a:t>  یعنی عدد « سیصدوهفتادودو» را به عهده می گیرند. وپایه پنجمی های هرگروه، تشخیص سه رقم </a:t>
            </a:r>
            <a:r>
              <a:rPr lang="fa-IR" sz="1600" b="1" u="dotDotDash" dirty="0">
                <a:solidFill>
                  <a:schemeClr val="tx1"/>
                </a:solidFill>
                <a:cs typeface="2  Nazanin" pitchFamily="2" charset="-78"/>
              </a:rPr>
              <a:t>میلیون ها </a:t>
            </a:r>
            <a:r>
              <a:rPr lang="fa-IR" sz="1600" b="1" dirty="0">
                <a:solidFill>
                  <a:schemeClr val="tx1"/>
                </a:solidFill>
                <a:cs typeface="2  Nazanin" pitchFamily="2" charset="-78"/>
              </a:rPr>
              <a:t>یعنی عدد « نهصدو سی یک» را به عهده بگیرند. پایه ششمی ها ضمن نظارت فعالیت های دیگران در پایان به تمرین جدول ارزش مکانی اعشاری می پردازند</a:t>
            </a:r>
            <a:r>
              <a:rPr lang="fa-IR" sz="1600" b="1" dirty="0" smtClean="0">
                <a:solidFill>
                  <a:schemeClr val="tx1"/>
                </a:solidFill>
                <a:cs typeface="2  Nazanin" pitchFamily="2" charset="-78"/>
              </a:rPr>
              <a:t>.</a:t>
            </a:r>
          </a:p>
          <a:p>
            <a:pPr algn="just"/>
            <a:endParaRPr lang="en-US" sz="1600" dirty="0">
              <a:solidFill>
                <a:schemeClr val="tx1"/>
              </a:solidFill>
              <a:cs typeface="2  Nazanin" pitchFamily="2" charset="-78"/>
            </a:endParaRPr>
          </a:p>
          <a:p>
            <a:pPr algn="just"/>
            <a:r>
              <a:rPr lang="fa-IR" sz="1600" b="1" dirty="0">
                <a:solidFill>
                  <a:schemeClr val="tx1"/>
                </a:solidFill>
                <a:cs typeface="2  Nazanin" pitchFamily="2" charset="-78"/>
              </a:rPr>
              <a:t>    البته می توان درجلسه ی اول، دانش آموزان پایه ی اول را با شیوه ی محوری در محور (1) وپایه دومی را در محور (2) و گروه های ترکیبی از دانش آموزان پایه های سوم، چهارم وپنجم را درمحور (3 ) قرار داد. پایه ی ششم به شیوه ی «خودآموزی» فعالیت انجام دهد. با این تفاوت که محور(3) با روش تلفیقی در هدف مشترک ( عدد نویسی با ارزش مکانی ) به فعالیت وا داشته شوند.</a:t>
            </a:r>
            <a:endParaRPr lang="en-US" sz="1600" dirty="0">
              <a:solidFill>
                <a:schemeClr val="tx1"/>
              </a:solidFill>
              <a:cs typeface="2  Nazanin" pitchFamily="2" charset="-78"/>
            </a:endParaRPr>
          </a:p>
        </p:txBody>
      </p:sp>
    </p:spTree>
    <p:extLst>
      <p:ext uri="{BB962C8B-B14F-4D97-AF65-F5344CB8AC3E}">
        <p14:creationId xmlns:p14="http://schemas.microsoft.com/office/powerpoint/2010/main" xmlns="" val="2454121654"/>
      </p:ext>
    </p:extLst>
  </p:cSld>
  <p:clrMapOvr>
    <a:masterClrMapping/>
  </p:clrMapOvr>
  <p:transition>
    <p:pull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214282" y="1214422"/>
            <a:ext cx="8686800" cy="4525963"/>
          </a:xfrm>
        </p:spPr>
        <p:txBody>
          <a:bodyPr>
            <a:noAutofit/>
          </a:bodyPr>
          <a:lstStyle/>
          <a:p>
            <a:r>
              <a:rPr lang="fa-IR" sz="2400" b="1" dirty="0">
                <a:solidFill>
                  <a:schemeClr val="tx1"/>
                </a:solidFill>
                <a:cs typeface="2  Nazanin" pitchFamily="2" charset="-78"/>
              </a:rPr>
              <a:t>ب - جلسه ی دوم:</a:t>
            </a:r>
            <a:endParaRPr lang="en-US" sz="2400" b="1" dirty="0">
              <a:solidFill>
                <a:schemeClr val="tx1"/>
              </a:solidFill>
              <a:cs typeface="2  Nazanin" pitchFamily="2" charset="-78"/>
            </a:endParaRPr>
          </a:p>
          <a:p>
            <a:pPr lvl="0"/>
            <a:r>
              <a:rPr lang="fa-IR" sz="2000" b="1" dirty="0">
                <a:solidFill>
                  <a:schemeClr val="tx1"/>
                </a:solidFill>
                <a:cs typeface="2  Nazanin" pitchFamily="2" charset="-78"/>
              </a:rPr>
              <a:t>درجلسه ی دوم آموزشی این برنامه، ترکیبی از دانش آموزان پایه های اول و دوم درگروه اول یادگیری و پایه ی سوم، چهارم، پنجم وششم درگروه دوم یادگیری قرارمی گیرند. </a:t>
            </a:r>
            <a:endParaRPr lang="en-US" sz="2000" dirty="0">
              <a:solidFill>
                <a:schemeClr val="tx1"/>
              </a:solidFill>
              <a:cs typeface="2  Nazanin" pitchFamily="2" charset="-78"/>
            </a:endParaRPr>
          </a:p>
          <a:p>
            <a:pPr>
              <a:buClr>
                <a:srgbClr val="C00000"/>
              </a:buClr>
              <a:buSzPct val="103000"/>
              <a:buFont typeface="Arial" pitchFamily="34" charset="0"/>
              <a:buChar char="•"/>
            </a:pPr>
            <a:r>
              <a:rPr lang="fa-IR" sz="2000" b="1" dirty="0" smtClean="0">
                <a:solidFill>
                  <a:schemeClr val="tx1"/>
                </a:solidFill>
                <a:cs typeface="2  Nazanin" pitchFamily="2" charset="-78"/>
              </a:rPr>
              <a:t>در </a:t>
            </a:r>
            <a:r>
              <a:rPr lang="fa-IR" sz="2000" b="1" dirty="0">
                <a:solidFill>
                  <a:schemeClr val="tx1"/>
                </a:solidFill>
                <a:cs typeface="2  Nazanin" pitchFamily="2" charset="-78"/>
              </a:rPr>
              <a:t>این جلسه، تصویری از «محیط زیست نامناسب» دراختیارگروه اول قرارمی گیرد. مطابق دستورکار، دانش آموزان پایه ی اولی گروه به کمک اعضای گروه خود بایدکلمه هایی را بنویسندکه درتصویرموجود است. ویا این کلمه ها دررابطه با تصویرمحیط زیست نامناسب باشند. دانش آموزان پایه دومی گروه باید با مشورت اعضای گروه خود، یک نقاشی رسم کنند که در رابطه با « محیط زیست مناسب » باشد و ویژگی های آن را نشان دهد.</a:t>
            </a:r>
            <a:endParaRPr lang="en-US" sz="2000" dirty="0">
              <a:solidFill>
                <a:schemeClr val="tx1"/>
              </a:solidFill>
              <a:cs typeface="2  Nazanin" pitchFamily="2" charset="-78"/>
            </a:endParaRPr>
          </a:p>
          <a:p>
            <a:pPr>
              <a:buClr>
                <a:srgbClr val="FF0000"/>
              </a:buClr>
              <a:buSzPct val="100000"/>
              <a:buFont typeface="Arial" pitchFamily="34" charset="0"/>
              <a:buChar char="•"/>
            </a:pPr>
            <a:r>
              <a:rPr lang="fa-IR" sz="2000" b="1" dirty="0" smtClean="0">
                <a:solidFill>
                  <a:schemeClr val="tx1"/>
                </a:solidFill>
                <a:cs typeface="2  Nazanin" pitchFamily="2" charset="-78"/>
              </a:rPr>
              <a:t>در </a:t>
            </a:r>
            <a:r>
              <a:rPr lang="fa-IR" sz="2000" b="1" dirty="0">
                <a:solidFill>
                  <a:schemeClr val="tx1"/>
                </a:solidFill>
                <a:cs typeface="2  Nazanin" pitchFamily="2" charset="-78"/>
              </a:rPr>
              <a:t>گروه دوم، ابتدا باید پایه ی سومی های هرگروه با توجه به یک تصویر یا نقاشی، فهرستی تهیه کنند که جمله های آن ها در رابطه با ویژگی های یک «محیط زیست سالم» باشد. آن ها باید فهرست خود را در اختیار چهارمی ها گروه خود قرار دهند، تا آن ها ازبین ویژگی ها ی محیط زیست مناسب، نمونه هایی را که برای گیاه وجانورلازم است را به تفکیک مشخص نمایند. پایه پنجم و ششمی های هرگروه با توجه به فعالیت اعضای گروه خود (سوم و چهارم) دستورالعملی برای مردم عادی بنویسند </a:t>
            </a:r>
            <a:endParaRPr lang="en-US" sz="2000" dirty="0">
              <a:solidFill>
                <a:schemeClr val="tx1"/>
              </a:solidFill>
              <a:cs typeface="2  Nazanin" pitchFamily="2" charset="-78"/>
            </a:endParaRPr>
          </a:p>
          <a:p>
            <a:r>
              <a:rPr lang="fa-IR" sz="2000" b="1" dirty="0">
                <a:solidFill>
                  <a:schemeClr val="tx1"/>
                </a:solidFill>
                <a:cs typeface="2  Nazanin" pitchFamily="2" charset="-78"/>
              </a:rPr>
              <a:t>که رعایت آن برای حفظ محیط زیست ضروری است. </a:t>
            </a:r>
            <a:endParaRPr lang="en-US" sz="2000" dirty="0">
              <a:solidFill>
                <a:schemeClr val="tx1"/>
              </a:solidFill>
              <a:cs typeface="2  Nazanin" pitchFamily="2" charset="-78"/>
            </a:endParaRPr>
          </a:p>
          <a:p>
            <a:endParaRPr lang="fa-IR" sz="2000" dirty="0">
              <a:solidFill>
                <a:schemeClr val="tx1"/>
              </a:solidFill>
              <a:cs typeface="2  Nazanin" pitchFamily="2" charset="-78"/>
            </a:endParaRPr>
          </a:p>
        </p:txBody>
      </p:sp>
    </p:spTree>
    <p:extLst>
      <p:ext uri="{BB962C8B-B14F-4D97-AF65-F5344CB8AC3E}">
        <p14:creationId xmlns:p14="http://schemas.microsoft.com/office/powerpoint/2010/main" xmlns="" val="1460502437"/>
      </p:ext>
    </p:extLst>
  </p:cSld>
  <p:clrMapOvr>
    <a:masterClrMapping/>
  </p:clrMapOvr>
  <p:transition>
    <p:pull/>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lnSpcReduction="10000"/>
          </a:bodyPr>
          <a:lstStyle/>
          <a:p>
            <a:pPr algn="just">
              <a:buNone/>
            </a:pPr>
            <a:r>
              <a:rPr lang="fa-IR" b="1" dirty="0">
                <a:solidFill>
                  <a:schemeClr val="tx1"/>
                </a:solidFill>
                <a:cs typeface="2  Nazanin" pitchFamily="2" charset="-78"/>
              </a:rPr>
              <a:t>ج – جلسه ی سوم : </a:t>
            </a:r>
            <a:endParaRPr lang="en-US" dirty="0">
              <a:solidFill>
                <a:schemeClr val="tx1"/>
              </a:solidFill>
              <a:cs typeface="2  Nazanin" pitchFamily="2" charset="-78"/>
            </a:endParaRPr>
          </a:p>
          <a:p>
            <a:pPr lvl="0" algn="just">
              <a:buClr>
                <a:srgbClr val="C00000"/>
              </a:buClr>
              <a:buSzPct val="98000"/>
              <a:buFont typeface="Wingdings" pitchFamily="2" charset="2"/>
              <a:buChar char="q"/>
            </a:pPr>
            <a:r>
              <a:rPr lang="fa-IR" dirty="0">
                <a:solidFill>
                  <a:schemeClr val="tx1"/>
                </a:solidFill>
                <a:cs typeface="2  Nazanin" pitchFamily="2" charset="-78"/>
              </a:rPr>
              <a:t>درجلسه ی سوم این برنامه، دنبال فرصتی هستیم تا به دلیل حجم زیاد کار درپایه ی پنجم یا ششم ،  بتوان وقت بیش تری را به آموزش مستقیم در این پایه ها اختصاص داد. لذا درآغاز آموزش، ابتدا دستورکار فعالیت آموزشی همه ی دانش آموزان کلاس به آن ها اعلام می شود.  لذا با فرصت کافی که ایجاد می شود، معلم از آن برای «تدریس مستقل» در دو پایه استفاده می کند. درپایان وقت این جلسه، دقایقی از آن به بررسی نتایج فعالیت های دانش آموزان کلاس اختصاص می یابد.</a:t>
            </a:r>
            <a:endParaRPr lang="en-US" dirty="0">
              <a:solidFill>
                <a:schemeClr val="tx1"/>
              </a:solidFill>
              <a:cs typeface="2  Nazanin" pitchFamily="2" charset="-78"/>
            </a:endParaRPr>
          </a:p>
          <a:p>
            <a:pPr algn="just"/>
            <a:endParaRPr lang="fa-IR" dirty="0">
              <a:solidFill>
                <a:schemeClr val="tx1"/>
              </a:solidFill>
              <a:cs typeface="2  Nazanin" pitchFamily="2" charset="-78"/>
            </a:endParaRPr>
          </a:p>
        </p:txBody>
      </p:sp>
    </p:spTree>
    <p:extLst>
      <p:ext uri="{BB962C8B-B14F-4D97-AF65-F5344CB8AC3E}">
        <p14:creationId xmlns:p14="http://schemas.microsoft.com/office/powerpoint/2010/main" xmlns="" val="4103563269"/>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304800" y="1214422"/>
            <a:ext cx="8686800" cy="4865703"/>
          </a:xfrm>
        </p:spPr>
        <p:txBody>
          <a:bodyPr>
            <a:normAutofit fontScale="85000" lnSpcReduction="10000"/>
          </a:bodyPr>
          <a:lstStyle/>
          <a:p>
            <a:pPr>
              <a:buNone/>
            </a:pPr>
            <a:r>
              <a:rPr lang="fa-IR" b="1" dirty="0">
                <a:solidFill>
                  <a:schemeClr val="tx1"/>
                </a:solidFill>
                <a:cs typeface="2  Nazanin" pitchFamily="2" charset="-78"/>
              </a:rPr>
              <a:t>د – جلسه چهارم</a:t>
            </a:r>
            <a:r>
              <a:rPr lang="fa-IR" b="1" dirty="0" smtClean="0">
                <a:solidFill>
                  <a:schemeClr val="tx1"/>
                </a:solidFill>
                <a:cs typeface="2  Nazanin" pitchFamily="2" charset="-78"/>
              </a:rPr>
              <a:t>:</a:t>
            </a:r>
          </a:p>
          <a:p>
            <a:pPr>
              <a:buNone/>
            </a:pPr>
            <a:endParaRPr lang="en-US" dirty="0">
              <a:cs typeface="2  Nazanin" pitchFamily="2" charset="-78"/>
            </a:endParaRPr>
          </a:p>
          <a:p>
            <a:pPr lvl="0">
              <a:buClr>
                <a:srgbClr val="FFFF00"/>
              </a:buClr>
              <a:buSzPct val="95000"/>
              <a:buFont typeface="Wingdings" pitchFamily="2" charset="2"/>
              <a:buChar char="Ø"/>
            </a:pPr>
            <a:r>
              <a:rPr lang="fa-IR" dirty="0">
                <a:cs typeface="2  Nazanin" pitchFamily="2" charset="-78"/>
              </a:rPr>
              <a:t>درجلسه ی چهارم این برنامه، ترکیبی از دانش آموزان پایه های اول ودوم با شیوه ی تلفیقی(در محتوی) دریک گروه قرارمی گیرند. تا درگروه به بررسی دقیقی روی قسمت های مختلف گیاه بپردازند. ومقایسه روی اجزای گیاهان داشته باشند. و در پایان وقت تعیین شده، نتایج کار را به کلاس ارائه کنند. اما می خواهیم در این جلسه با توجه به موضوع ارائه شده، به دانش آموزان پایه سومی کمک کنیم. زیرادر شناخت اجزا آن اشکال دارند. لذا به عنوان «کمک کار» معلم، آن ها را درگروه اول قرارمی دهیم. تا به ظاهربه نظارت وراهنمایی آن ها بپردازند. که این مسولیت دادن برای سومی ها نوعی تمرین کردن ورفع اشکال است. </a:t>
            </a:r>
            <a:endParaRPr lang="en-US" dirty="0">
              <a:cs typeface="2  Nazanin" pitchFamily="2" charset="-78"/>
            </a:endParaRPr>
          </a:p>
          <a:p>
            <a:pPr>
              <a:buNone/>
            </a:pPr>
            <a:r>
              <a:rPr lang="fa-IR" dirty="0">
                <a:cs typeface="2  Nazanin" pitchFamily="2" charset="-78"/>
              </a:rPr>
              <a:t>     دروقت پایانی این جلسه هم به بررسی کاردیگرپایه ها پرداخته می شود. </a:t>
            </a:r>
            <a:endParaRPr lang="en-US" dirty="0">
              <a:cs typeface="2  Nazanin" pitchFamily="2" charset="-78"/>
            </a:endParaRPr>
          </a:p>
          <a:p>
            <a:endParaRPr lang="fa-IR" dirty="0">
              <a:cs typeface="2  Nazanin" pitchFamily="2" charset="-78"/>
            </a:endParaRPr>
          </a:p>
        </p:txBody>
      </p:sp>
    </p:spTree>
    <p:extLst>
      <p:ext uri="{BB962C8B-B14F-4D97-AF65-F5344CB8AC3E}">
        <p14:creationId xmlns:p14="http://schemas.microsoft.com/office/powerpoint/2010/main" xmlns="" val="257230635"/>
      </p:ext>
    </p:extLst>
  </p:cSld>
  <p:clrMapOvr>
    <a:masterClrMapping/>
  </p:clrMapOvr>
  <p:transition>
    <p:cut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dirty="0"/>
          </a:p>
        </p:txBody>
      </p:sp>
      <p:graphicFrame>
        <p:nvGraphicFramePr>
          <p:cNvPr id="4" name="Content Placeholder 3"/>
          <p:cNvGraphicFramePr>
            <a:graphicFrameLocks noGrp="1"/>
          </p:cNvGraphicFramePr>
          <p:nvPr>
            <p:ph idx="1"/>
          </p:nvPr>
        </p:nvGraphicFramePr>
        <p:xfrm>
          <a:off x="1285853" y="1285861"/>
          <a:ext cx="6858047" cy="5072098"/>
        </p:xfrm>
        <a:graphic>
          <a:graphicData uri="http://schemas.openxmlformats.org/drawingml/2006/table">
            <a:tbl>
              <a:tblPr rtl="1" firstRow="1" firstCol="1" lastRow="1" lastCol="1" bandRow="1" bandCol="1">
                <a:tableStyleId>{5C22544A-7EE6-4342-B048-85BDC9FD1C3A}</a:tableStyleId>
              </a:tblPr>
              <a:tblGrid>
                <a:gridCol w="376670"/>
                <a:gridCol w="468526"/>
                <a:gridCol w="561703"/>
                <a:gridCol w="376670"/>
                <a:gridCol w="376670"/>
                <a:gridCol w="468526"/>
                <a:gridCol w="376670"/>
                <a:gridCol w="376670"/>
                <a:gridCol w="561703"/>
                <a:gridCol w="376670"/>
                <a:gridCol w="376670"/>
                <a:gridCol w="468526"/>
                <a:gridCol w="376670"/>
                <a:gridCol w="376670"/>
                <a:gridCol w="562363"/>
                <a:gridCol w="376670"/>
              </a:tblGrid>
              <a:tr h="266825">
                <a:tc>
                  <a:txBody>
                    <a:bodyPr/>
                    <a:lstStyle/>
                    <a:p>
                      <a:pPr algn="justLow" rtl="1">
                        <a:spcAft>
                          <a:spcPts val="0"/>
                        </a:spcAft>
                      </a:pPr>
                      <a:r>
                        <a:rPr lang="fa-IR" sz="600" dirty="0">
                          <a:effectLst/>
                        </a:rPr>
                        <a:t>ایام هفته</a:t>
                      </a:r>
                      <a:endParaRPr lang="en-US" sz="900" dirty="0">
                        <a:effectLst/>
                        <a:latin typeface="Times New Roman"/>
                        <a:ea typeface="MS Mincho"/>
                      </a:endParaRPr>
                    </a:p>
                  </a:txBody>
                  <a:tcPr marL="48836" marR="48836" marT="0" marB="0"/>
                </a:tc>
                <a:tc>
                  <a:txBody>
                    <a:bodyPr/>
                    <a:lstStyle/>
                    <a:p>
                      <a:pPr algn="justLow" rtl="1">
                        <a:spcAft>
                          <a:spcPts val="0"/>
                        </a:spcAft>
                      </a:pPr>
                      <a:r>
                        <a:rPr lang="fa-IR" sz="800">
                          <a:effectLst/>
                        </a:rPr>
                        <a:t>پایه</a:t>
                      </a:r>
                      <a:endParaRPr lang="en-US" sz="900">
                        <a:effectLst/>
                        <a:latin typeface="Times New Roman"/>
                        <a:ea typeface="MS Mincho"/>
                      </a:endParaRPr>
                    </a:p>
                  </a:txBody>
                  <a:tcPr marL="48836" marR="48836" marT="0" marB="0"/>
                </a:tc>
                <a:tc>
                  <a:txBody>
                    <a:bodyPr/>
                    <a:lstStyle/>
                    <a:p>
                      <a:pPr algn="justLow" rtl="1">
                        <a:spcAft>
                          <a:spcPts val="0"/>
                        </a:spcAft>
                      </a:pPr>
                      <a:r>
                        <a:rPr lang="fa-IR" sz="800">
                          <a:effectLst/>
                        </a:rPr>
                        <a:t>جلسه 1  </a:t>
                      </a:r>
                      <a:endParaRPr lang="en-US" sz="900">
                        <a:effectLst/>
                        <a:latin typeface="Times New Roman"/>
                        <a:ea typeface="MS Mincho"/>
                      </a:endParaRPr>
                    </a:p>
                  </a:txBody>
                  <a:tcPr marL="48836" marR="48836" marT="0" marB="0"/>
                </a:tc>
                <a:tc>
                  <a:txBody>
                    <a:bodyPr/>
                    <a:lstStyle/>
                    <a:p>
                      <a:pPr algn="justLow" rtl="1">
                        <a:spcAft>
                          <a:spcPts val="0"/>
                        </a:spcAft>
                      </a:pPr>
                      <a:r>
                        <a:rPr lang="fa-IR" sz="800">
                          <a:effectLst/>
                        </a:rPr>
                        <a:t>وضع</a:t>
                      </a:r>
                      <a:endParaRPr lang="en-US" sz="900">
                        <a:effectLst/>
                        <a:latin typeface="Times New Roman"/>
                        <a:ea typeface="MS Mincho"/>
                      </a:endParaRPr>
                    </a:p>
                  </a:txBody>
                  <a:tcPr marL="48836" marR="48836" marT="0" marB="0"/>
                </a:tc>
                <a:tc>
                  <a:txBody>
                    <a:bodyPr/>
                    <a:lstStyle/>
                    <a:p>
                      <a:pPr algn="justLow" rtl="1">
                        <a:spcAft>
                          <a:spcPts val="0"/>
                        </a:spcAft>
                      </a:pPr>
                      <a:r>
                        <a:rPr lang="fa-IR" sz="800">
                          <a:effectLst/>
                        </a:rPr>
                        <a:t>زمان</a:t>
                      </a:r>
                      <a:endParaRPr lang="en-US" sz="900">
                        <a:effectLst/>
                        <a:latin typeface="Times New Roman"/>
                        <a:ea typeface="MS Mincho"/>
                      </a:endParaRPr>
                    </a:p>
                  </a:txBody>
                  <a:tcPr marL="48836" marR="48836" marT="0" marB="0"/>
                </a:tc>
                <a:tc>
                  <a:txBody>
                    <a:bodyPr/>
                    <a:lstStyle/>
                    <a:p>
                      <a:pPr algn="justLow" rtl="1">
                        <a:spcAft>
                          <a:spcPts val="0"/>
                        </a:spcAft>
                      </a:pPr>
                      <a:r>
                        <a:rPr lang="fa-IR" sz="800">
                          <a:effectLst/>
                        </a:rPr>
                        <a:t> ج  2</a:t>
                      </a:r>
                      <a:endParaRPr lang="en-US" sz="900">
                        <a:effectLst/>
                        <a:latin typeface="Times New Roman"/>
                        <a:ea typeface="MS Mincho"/>
                      </a:endParaRPr>
                    </a:p>
                  </a:txBody>
                  <a:tcPr marL="48836" marR="48836" marT="0" marB="0"/>
                </a:tc>
                <a:tc>
                  <a:txBody>
                    <a:bodyPr/>
                    <a:lstStyle/>
                    <a:p>
                      <a:pPr algn="justLow" rtl="1">
                        <a:spcAft>
                          <a:spcPts val="0"/>
                        </a:spcAft>
                      </a:pPr>
                      <a:r>
                        <a:rPr lang="fa-IR" sz="800">
                          <a:effectLst/>
                        </a:rPr>
                        <a:t>وضع</a:t>
                      </a:r>
                      <a:endParaRPr lang="en-US" sz="900">
                        <a:effectLst/>
                        <a:latin typeface="Times New Roman"/>
                        <a:ea typeface="MS Mincho"/>
                      </a:endParaRPr>
                    </a:p>
                  </a:txBody>
                  <a:tcPr marL="48836" marR="48836" marT="0" marB="0"/>
                </a:tc>
                <a:tc>
                  <a:txBody>
                    <a:bodyPr/>
                    <a:lstStyle/>
                    <a:p>
                      <a:pPr algn="justLow" rtl="1">
                        <a:spcAft>
                          <a:spcPts val="0"/>
                        </a:spcAft>
                      </a:pPr>
                      <a:r>
                        <a:rPr lang="fa-IR" sz="800">
                          <a:effectLst/>
                        </a:rPr>
                        <a:t>زمان</a:t>
                      </a:r>
                      <a:endParaRPr lang="en-US" sz="900">
                        <a:effectLst/>
                        <a:latin typeface="Times New Roman"/>
                        <a:ea typeface="MS Mincho"/>
                      </a:endParaRPr>
                    </a:p>
                  </a:txBody>
                  <a:tcPr marL="48836" marR="48836" marT="0" marB="0"/>
                </a:tc>
                <a:tc>
                  <a:txBody>
                    <a:bodyPr/>
                    <a:lstStyle/>
                    <a:p>
                      <a:pPr algn="justLow" rtl="1">
                        <a:spcAft>
                          <a:spcPts val="0"/>
                        </a:spcAft>
                      </a:pPr>
                      <a:r>
                        <a:rPr lang="fa-IR" sz="800" dirty="0">
                          <a:effectLst/>
                        </a:rPr>
                        <a:t>  ج 3</a:t>
                      </a:r>
                      <a:endParaRPr lang="en-US" sz="900" dirty="0">
                        <a:effectLst/>
                        <a:latin typeface="Times New Roman"/>
                        <a:ea typeface="MS Mincho"/>
                      </a:endParaRPr>
                    </a:p>
                  </a:txBody>
                  <a:tcPr marL="48836" marR="48836" marT="0" marB="0"/>
                </a:tc>
                <a:tc>
                  <a:txBody>
                    <a:bodyPr/>
                    <a:lstStyle/>
                    <a:p>
                      <a:pPr algn="justLow" rtl="1">
                        <a:spcAft>
                          <a:spcPts val="0"/>
                        </a:spcAft>
                      </a:pPr>
                      <a:r>
                        <a:rPr lang="fa-IR" sz="800">
                          <a:effectLst/>
                        </a:rPr>
                        <a:t>وضع</a:t>
                      </a:r>
                      <a:endParaRPr lang="en-US" sz="900">
                        <a:effectLst/>
                        <a:latin typeface="Times New Roman"/>
                        <a:ea typeface="MS Mincho"/>
                      </a:endParaRPr>
                    </a:p>
                  </a:txBody>
                  <a:tcPr marL="48836" marR="48836" marT="0" marB="0"/>
                </a:tc>
                <a:tc>
                  <a:txBody>
                    <a:bodyPr/>
                    <a:lstStyle/>
                    <a:p>
                      <a:pPr algn="justLow" rtl="1">
                        <a:spcAft>
                          <a:spcPts val="0"/>
                        </a:spcAft>
                      </a:pPr>
                      <a:r>
                        <a:rPr lang="fa-IR" sz="800">
                          <a:effectLst/>
                        </a:rPr>
                        <a:t>زمان</a:t>
                      </a:r>
                      <a:endParaRPr lang="en-US" sz="900">
                        <a:effectLst/>
                        <a:latin typeface="Times New Roman"/>
                        <a:ea typeface="MS Mincho"/>
                      </a:endParaRPr>
                    </a:p>
                  </a:txBody>
                  <a:tcPr marL="48836" marR="48836" marT="0" marB="0"/>
                </a:tc>
                <a:tc>
                  <a:txBody>
                    <a:bodyPr/>
                    <a:lstStyle/>
                    <a:p>
                      <a:pPr algn="justLow" rtl="1">
                        <a:spcAft>
                          <a:spcPts val="0"/>
                        </a:spcAft>
                      </a:pPr>
                      <a:r>
                        <a:rPr lang="fa-IR" sz="800">
                          <a:effectLst/>
                        </a:rPr>
                        <a:t>  ج 4</a:t>
                      </a:r>
                      <a:endParaRPr lang="en-US" sz="900">
                        <a:effectLst/>
                        <a:latin typeface="Times New Roman"/>
                        <a:ea typeface="MS Mincho"/>
                      </a:endParaRPr>
                    </a:p>
                  </a:txBody>
                  <a:tcPr marL="48836" marR="48836" marT="0" marB="0"/>
                </a:tc>
                <a:tc>
                  <a:txBody>
                    <a:bodyPr/>
                    <a:lstStyle/>
                    <a:p>
                      <a:pPr algn="justLow" rtl="1">
                        <a:spcAft>
                          <a:spcPts val="0"/>
                        </a:spcAft>
                      </a:pPr>
                      <a:r>
                        <a:rPr lang="fa-IR" sz="800">
                          <a:effectLst/>
                        </a:rPr>
                        <a:t>وضع</a:t>
                      </a:r>
                      <a:endParaRPr lang="en-US" sz="900">
                        <a:effectLst/>
                        <a:latin typeface="Times New Roman"/>
                        <a:ea typeface="MS Mincho"/>
                      </a:endParaRPr>
                    </a:p>
                  </a:txBody>
                  <a:tcPr marL="48836" marR="48836" marT="0" marB="0"/>
                </a:tc>
                <a:tc>
                  <a:txBody>
                    <a:bodyPr/>
                    <a:lstStyle/>
                    <a:p>
                      <a:pPr algn="justLow" rtl="1">
                        <a:spcAft>
                          <a:spcPts val="0"/>
                        </a:spcAft>
                      </a:pPr>
                      <a:r>
                        <a:rPr lang="fa-IR" sz="800">
                          <a:effectLst/>
                        </a:rPr>
                        <a:t>زمان</a:t>
                      </a:r>
                      <a:endParaRPr lang="en-US" sz="900">
                        <a:effectLst/>
                        <a:latin typeface="Times New Roman"/>
                        <a:ea typeface="MS Mincho"/>
                      </a:endParaRPr>
                    </a:p>
                  </a:txBody>
                  <a:tcPr marL="48836" marR="48836" marT="0" marB="0"/>
                </a:tc>
                <a:tc>
                  <a:txBody>
                    <a:bodyPr/>
                    <a:lstStyle/>
                    <a:p>
                      <a:pPr algn="justLow" rtl="1">
                        <a:spcAft>
                          <a:spcPts val="0"/>
                        </a:spcAft>
                      </a:pPr>
                      <a:r>
                        <a:rPr lang="fa-IR" sz="800">
                          <a:effectLst/>
                        </a:rPr>
                        <a:t>  ج 5</a:t>
                      </a:r>
                      <a:endParaRPr lang="en-US" sz="900">
                        <a:effectLst/>
                        <a:latin typeface="Times New Roman"/>
                        <a:ea typeface="MS Mincho"/>
                      </a:endParaRPr>
                    </a:p>
                  </a:txBody>
                  <a:tcPr marL="48836" marR="48836" marT="0" marB="0"/>
                </a:tc>
                <a:tc>
                  <a:txBody>
                    <a:bodyPr/>
                    <a:lstStyle/>
                    <a:p>
                      <a:pPr algn="justLow" rtl="1">
                        <a:spcAft>
                          <a:spcPts val="0"/>
                        </a:spcAft>
                      </a:pPr>
                      <a:r>
                        <a:rPr lang="fa-IR" sz="800">
                          <a:effectLst/>
                        </a:rPr>
                        <a:t> </a:t>
                      </a:r>
                      <a:endParaRPr lang="en-US" sz="900">
                        <a:effectLst/>
                        <a:latin typeface="Times New Roman"/>
                        <a:ea typeface="MS Mincho"/>
                      </a:endParaRPr>
                    </a:p>
                  </a:txBody>
                  <a:tcPr marL="48836" marR="48836" marT="0" marB="0"/>
                </a:tc>
              </a:tr>
              <a:tr h="1059892">
                <a:tc>
                  <a:txBody>
                    <a:bodyPr/>
                    <a:lstStyle/>
                    <a:p>
                      <a:pPr marL="71755" marR="71755" algn="ctr" rtl="1">
                        <a:spcAft>
                          <a:spcPts val="0"/>
                        </a:spcAft>
                      </a:pPr>
                      <a:r>
                        <a:rPr lang="fa-IR" sz="900">
                          <a:effectLst/>
                        </a:rPr>
                        <a:t>شنبه</a:t>
                      </a:r>
                      <a:endParaRPr lang="en-US" sz="900">
                        <a:effectLst/>
                        <a:latin typeface="Times New Roman"/>
                        <a:ea typeface="MS Mincho"/>
                      </a:endParaRPr>
                    </a:p>
                  </a:txBody>
                  <a:tcPr marL="48836" marR="48836" marT="0" marB="0" vert="vert270"/>
                </a:tc>
                <a:tc>
                  <a:txBody>
                    <a:bodyPr/>
                    <a:lstStyle/>
                    <a:p>
                      <a:pPr algn="r" rtl="1">
                        <a:spcAft>
                          <a:spcPts val="0"/>
                        </a:spcAft>
                      </a:pPr>
                      <a:r>
                        <a:rPr lang="fa-IR" sz="700">
                          <a:effectLst/>
                        </a:rPr>
                        <a:t>اول</a:t>
                      </a:r>
                      <a:endParaRPr lang="en-US" sz="900">
                        <a:effectLst/>
                      </a:endParaRPr>
                    </a:p>
                    <a:p>
                      <a:pPr algn="r" rtl="1">
                        <a:spcAft>
                          <a:spcPts val="0"/>
                        </a:spcAft>
                      </a:pPr>
                      <a:r>
                        <a:rPr lang="fa-IR" sz="700">
                          <a:effectLst/>
                        </a:rPr>
                        <a:t>دوم</a:t>
                      </a:r>
                      <a:endParaRPr lang="en-US" sz="900">
                        <a:effectLst/>
                      </a:endParaRPr>
                    </a:p>
                    <a:p>
                      <a:pPr algn="r" rtl="1">
                        <a:spcAft>
                          <a:spcPts val="0"/>
                        </a:spcAft>
                      </a:pPr>
                      <a:r>
                        <a:rPr lang="fa-IR" sz="700">
                          <a:effectLst/>
                        </a:rPr>
                        <a:t>سوم</a:t>
                      </a:r>
                      <a:endParaRPr lang="en-US" sz="900">
                        <a:effectLst/>
                      </a:endParaRPr>
                    </a:p>
                    <a:p>
                      <a:pPr algn="r" rtl="1">
                        <a:spcAft>
                          <a:spcPts val="0"/>
                        </a:spcAft>
                      </a:pPr>
                      <a:r>
                        <a:rPr lang="fa-IR" sz="700">
                          <a:effectLst/>
                        </a:rPr>
                        <a:t>چهارم</a:t>
                      </a:r>
                      <a:endParaRPr lang="en-US" sz="900">
                        <a:effectLst/>
                      </a:endParaRPr>
                    </a:p>
                    <a:p>
                      <a:pPr algn="r" rtl="1">
                        <a:spcAft>
                          <a:spcPts val="0"/>
                        </a:spcAft>
                      </a:pPr>
                      <a:r>
                        <a:rPr lang="fa-IR" sz="700">
                          <a:effectLst/>
                        </a:rPr>
                        <a:t>پنجم</a:t>
                      </a:r>
                      <a:endParaRPr lang="en-US" sz="900">
                        <a:effectLst/>
                      </a:endParaRPr>
                    </a:p>
                    <a:p>
                      <a:pPr algn="r" rtl="1">
                        <a:spcAft>
                          <a:spcPts val="0"/>
                        </a:spcAft>
                      </a:pPr>
                      <a:r>
                        <a:rPr lang="fa-IR" sz="700">
                          <a:effectLst/>
                        </a:rPr>
                        <a:t>ششم</a:t>
                      </a:r>
                      <a:endParaRPr lang="en-US" sz="900">
                        <a:effectLst/>
                        <a:latin typeface="Times New Roman"/>
                        <a:ea typeface="MS Mincho"/>
                      </a:endParaRPr>
                    </a:p>
                  </a:txBody>
                  <a:tcPr marL="48836" marR="48836" marT="0" marB="0"/>
                </a:tc>
                <a:tc>
                  <a:txBody>
                    <a:bodyPr/>
                    <a:lstStyle/>
                    <a:p>
                      <a:pPr algn="justLow" rtl="1">
                        <a:spcAft>
                          <a:spcPts val="0"/>
                        </a:spcAft>
                      </a:pPr>
                      <a:r>
                        <a:rPr lang="fa-IR" sz="700">
                          <a:effectLst/>
                        </a:rPr>
                        <a:t>قرآن</a:t>
                      </a:r>
                      <a:endParaRPr lang="en-US" sz="900">
                        <a:effectLst/>
                      </a:endParaRPr>
                    </a:p>
                    <a:p>
                      <a:pPr algn="justLow" rtl="1">
                        <a:spcAft>
                          <a:spcPts val="0"/>
                        </a:spcAft>
                      </a:pPr>
                      <a:r>
                        <a:rPr lang="fa-IR" sz="700">
                          <a:effectLst/>
                        </a:rPr>
                        <a:t>قرآن</a:t>
                      </a:r>
                      <a:endParaRPr lang="en-US" sz="900">
                        <a:effectLst/>
                      </a:endParaRPr>
                    </a:p>
                    <a:p>
                      <a:pPr algn="justLow" rtl="1">
                        <a:spcAft>
                          <a:spcPts val="0"/>
                        </a:spcAft>
                      </a:pPr>
                      <a:r>
                        <a:rPr lang="fa-IR" sz="700">
                          <a:effectLst/>
                        </a:rPr>
                        <a:t>فارسی فارسی</a:t>
                      </a:r>
                      <a:endParaRPr lang="en-US" sz="900">
                        <a:effectLst/>
                      </a:endParaRPr>
                    </a:p>
                    <a:p>
                      <a:pPr algn="justLow" rtl="1">
                        <a:spcAft>
                          <a:spcPts val="0"/>
                        </a:spcAft>
                      </a:pPr>
                      <a:r>
                        <a:rPr lang="fa-IR" sz="700">
                          <a:effectLst/>
                        </a:rPr>
                        <a:t>علوم</a:t>
                      </a:r>
                      <a:endParaRPr lang="en-US" sz="900">
                        <a:effectLst/>
                      </a:endParaRPr>
                    </a:p>
                    <a:p>
                      <a:pPr algn="justLow" rtl="1">
                        <a:spcAft>
                          <a:spcPts val="0"/>
                        </a:spcAft>
                      </a:pPr>
                      <a:r>
                        <a:rPr lang="fa-IR" sz="700">
                          <a:effectLst/>
                        </a:rPr>
                        <a:t>علوم</a:t>
                      </a:r>
                      <a:endParaRPr lang="en-US" sz="900">
                        <a:effectLst/>
                        <a:latin typeface="Times New Roman"/>
                        <a:ea typeface="MS Mincho"/>
                      </a:endParaRPr>
                    </a:p>
                  </a:txBody>
                  <a:tcPr marL="48836" marR="48836" marT="0" marB="0"/>
                </a:tc>
                <a:tc>
                  <a:txBody>
                    <a:bodyPr/>
                    <a:lstStyle/>
                    <a:p>
                      <a:pPr algn="justLow" rtl="1">
                        <a:spcAft>
                          <a:spcPts val="0"/>
                        </a:spcAft>
                      </a:pPr>
                      <a:r>
                        <a:rPr lang="fa-IR" sz="700">
                          <a:effectLst/>
                        </a:rPr>
                        <a:t>گ</a:t>
                      </a:r>
                      <a:endParaRPr lang="en-US" sz="900">
                        <a:effectLst/>
                      </a:endParaRPr>
                    </a:p>
                    <a:p>
                      <a:pPr algn="justLow" rtl="1">
                        <a:spcAft>
                          <a:spcPts val="0"/>
                        </a:spcAft>
                      </a:pPr>
                      <a:r>
                        <a:rPr lang="fa-IR" sz="700">
                          <a:effectLst/>
                        </a:rPr>
                        <a:t>گ</a:t>
                      </a:r>
                      <a:endParaRPr lang="en-US" sz="900">
                        <a:effectLst/>
                      </a:endParaRPr>
                    </a:p>
                    <a:p>
                      <a:pPr algn="justLow" rtl="1">
                        <a:spcAft>
                          <a:spcPts val="0"/>
                        </a:spcAft>
                      </a:pPr>
                      <a:r>
                        <a:rPr lang="fa-IR" sz="700">
                          <a:effectLst/>
                        </a:rPr>
                        <a:t>م1</a:t>
                      </a:r>
                      <a:endParaRPr lang="en-US" sz="900">
                        <a:effectLst/>
                      </a:endParaRPr>
                    </a:p>
                    <a:p>
                      <a:pPr algn="justLow" rtl="1">
                        <a:spcAft>
                          <a:spcPts val="0"/>
                        </a:spcAft>
                      </a:pPr>
                      <a:r>
                        <a:rPr lang="fa-IR" sz="700">
                          <a:effectLst/>
                        </a:rPr>
                        <a:t>ف           </a:t>
                      </a:r>
                      <a:endParaRPr lang="en-US" sz="900">
                        <a:effectLst/>
                      </a:endParaRPr>
                    </a:p>
                    <a:p>
                      <a:pPr algn="justLow" rtl="1">
                        <a:spcAft>
                          <a:spcPts val="0"/>
                        </a:spcAft>
                      </a:pPr>
                      <a:r>
                        <a:rPr lang="fa-IR" sz="700">
                          <a:effectLst/>
                        </a:rPr>
                        <a:t>م2 </a:t>
                      </a:r>
                      <a:endParaRPr lang="en-US" sz="900">
                        <a:effectLst/>
                      </a:endParaRPr>
                    </a:p>
                    <a:p>
                      <a:pPr algn="justLow" rtl="1">
                        <a:spcAft>
                          <a:spcPts val="0"/>
                        </a:spcAft>
                      </a:pPr>
                      <a:r>
                        <a:rPr lang="fa-IR" sz="700">
                          <a:effectLst/>
                        </a:rPr>
                        <a:t>م3</a:t>
                      </a:r>
                      <a:endParaRPr lang="en-US" sz="900">
                        <a:effectLst/>
                        <a:latin typeface="Times New Roman"/>
                        <a:ea typeface="MS Mincho"/>
                      </a:endParaRPr>
                    </a:p>
                  </a:txBody>
                  <a:tcPr marL="48836" marR="48836" marT="0" marB="0"/>
                </a:tc>
                <a:tc>
                  <a:txBody>
                    <a:bodyPr/>
                    <a:lstStyle/>
                    <a:p>
                      <a:pPr algn="r" rtl="1">
                        <a:spcAft>
                          <a:spcPts val="0"/>
                        </a:spcAft>
                      </a:pPr>
                      <a:r>
                        <a:rPr lang="fa-IR" sz="700">
                          <a:effectLst/>
                        </a:rPr>
                        <a:t>-</a:t>
                      </a:r>
                      <a:endParaRPr lang="en-US" sz="900">
                        <a:effectLst/>
                      </a:endParaRPr>
                    </a:p>
                    <a:p>
                      <a:pPr algn="r" rtl="1">
                        <a:spcAft>
                          <a:spcPts val="0"/>
                        </a:spcAft>
                      </a:pPr>
                      <a:r>
                        <a:rPr lang="fa-IR" sz="700">
                          <a:effectLst/>
                        </a:rPr>
                        <a:t>-</a:t>
                      </a:r>
                      <a:endParaRPr lang="en-US" sz="900">
                        <a:effectLst/>
                      </a:endParaRPr>
                    </a:p>
                    <a:p>
                      <a:pPr algn="r" rtl="1">
                        <a:spcAft>
                          <a:spcPts val="0"/>
                        </a:spcAft>
                      </a:pPr>
                      <a:r>
                        <a:rPr lang="fa-IR" sz="700">
                          <a:effectLst/>
                        </a:rPr>
                        <a:t>15  </a:t>
                      </a:r>
                      <a:endParaRPr lang="en-US" sz="900">
                        <a:effectLst/>
                      </a:endParaRPr>
                    </a:p>
                    <a:p>
                      <a:pPr algn="r" rtl="1">
                        <a:spcAft>
                          <a:spcPts val="0"/>
                        </a:spcAft>
                      </a:pPr>
                      <a:r>
                        <a:rPr lang="fa-IR" sz="700">
                          <a:effectLst/>
                        </a:rPr>
                        <a:t> 5 </a:t>
                      </a:r>
                      <a:endParaRPr lang="en-US" sz="900">
                        <a:effectLst/>
                      </a:endParaRPr>
                    </a:p>
                    <a:p>
                      <a:pPr algn="r" rtl="1">
                        <a:spcAft>
                          <a:spcPts val="0"/>
                        </a:spcAft>
                      </a:pPr>
                      <a:r>
                        <a:rPr lang="fa-IR" sz="700">
                          <a:effectLst/>
                        </a:rPr>
                        <a:t>15</a:t>
                      </a:r>
                      <a:endParaRPr lang="en-US" sz="900">
                        <a:effectLst/>
                      </a:endParaRPr>
                    </a:p>
                    <a:p>
                      <a:pPr algn="r" rtl="1">
                        <a:spcAft>
                          <a:spcPts val="0"/>
                        </a:spcAft>
                      </a:pPr>
                      <a:r>
                        <a:rPr lang="fa-IR" sz="700">
                          <a:effectLst/>
                        </a:rPr>
                        <a:t>15</a:t>
                      </a:r>
                      <a:endParaRPr lang="en-US" sz="900">
                        <a:effectLst/>
                        <a:latin typeface="Times New Roman"/>
                        <a:ea typeface="MS Mincho"/>
                      </a:endParaRPr>
                    </a:p>
                  </a:txBody>
                  <a:tcPr marL="48836" marR="48836" marT="0" marB="0"/>
                </a:tc>
                <a:tc>
                  <a:txBody>
                    <a:bodyPr/>
                    <a:lstStyle/>
                    <a:p>
                      <a:pPr algn="justLow" rtl="1">
                        <a:spcAft>
                          <a:spcPts val="0"/>
                        </a:spcAft>
                      </a:pPr>
                      <a:r>
                        <a:rPr lang="fa-IR" sz="700">
                          <a:effectLst/>
                        </a:rPr>
                        <a:t>فارسی</a:t>
                      </a:r>
                      <a:endParaRPr lang="en-US" sz="900">
                        <a:effectLst/>
                      </a:endParaRPr>
                    </a:p>
                    <a:p>
                      <a:pPr algn="justLow" rtl="1">
                        <a:spcAft>
                          <a:spcPts val="0"/>
                        </a:spcAft>
                      </a:pPr>
                      <a:r>
                        <a:rPr lang="fa-IR" sz="700">
                          <a:effectLst/>
                        </a:rPr>
                        <a:t>هدیه</a:t>
                      </a:r>
                      <a:endParaRPr lang="en-US" sz="900">
                        <a:effectLst/>
                      </a:endParaRPr>
                    </a:p>
                    <a:p>
                      <a:pPr algn="justLow" rtl="1">
                        <a:spcAft>
                          <a:spcPts val="0"/>
                        </a:spcAft>
                      </a:pPr>
                      <a:r>
                        <a:rPr lang="fa-IR" sz="700">
                          <a:effectLst/>
                        </a:rPr>
                        <a:t>ریاضی</a:t>
                      </a:r>
                      <a:endParaRPr lang="en-US" sz="900">
                        <a:effectLst/>
                      </a:endParaRPr>
                    </a:p>
                    <a:p>
                      <a:pPr algn="justLow" rtl="1">
                        <a:spcAft>
                          <a:spcPts val="0"/>
                        </a:spcAft>
                      </a:pPr>
                      <a:r>
                        <a:rPr lang="fa-IR" sz="700">
                          <a:effectLst/>
                        </a:rPr>
                        <a:t>هنر</a:t>
                      </a:r>
                      <a:endParaRPr lang="en-US" sz="900">
                        <a:effectLst/>
                      </a:endParaRPr>
                    </a:p>
                    <a:p>
                      <a:pPr algn="justLow" rtl="1">
                        <a:spcAft>
                          <a:spcPts val="0"/>
                        </a:spcAft>
                      </a:pPr>
                      <a:r>
                        <a:rPr lang="fa-IR" sz="700">
                          <a:effectLst/>
                        </a:rPr>
                        <a:t>بنویسیم</a:t>
                      </a:r>
                      <a:endParaRPr lang="en-US" sz="900">
                        <a:effectLst/>
                      </a:endParaRPr>
                    </a:p>
                    <a:p>
                      <a:pPr algn="justLow" rtl="1">
                        <a:spcAft>
                          <a:spcPts val="0"/>
                        </a:spcAft>
                      </a:pPr>
                      <a:r>
                        <a:rPr lang="fa-IR" sz="700">
                          <a:effectLst/>
                        </a:rPr>
                        <a:t>فارسی</a:t>
                      </a:r>
                      <a:endParaRPr lang="en-US" sz="900">
                        <a:effectLst/>
                        <a:latin typeface="Times New Roman"/>
                        <a:ea typeface="MS Mincho"/>
                      </a:endParaRPr>
                    </a:p>
                  </a:txBody>
                  <a:tcPr marL="48836" marR="48836" marT="0" marB="0"/>
                </a:tc>
                <a:tc>
                  <a:txBody>
                    <a:bodyPr/>
                    <a:lstStyle/>
                    <a:p>
                      <a:pPr algn="justLow" rtl="1">
                        <a:spcAft>
                          <a:spcPts val="0"/>
                        </a:spcAft>
                      </a:pPr>
                      <a:r>
                        <a:rPr lang="fa-IR" sz="700">
                          <a:effectLst/>
                        </a:rPr>
                        <a:t>م1</a:t>
                      </a:r>
                      <a:endParaRPr lang="en-US" sz="900">
                        <a:effectLst/>
                      </a:endParaRPr>
                    </a:p>
                    <a:p>
                      <a:pPr algn="justLow" rtl="1">
                        <a:spcAft>
                          <a:spcPts val="0"/>
                        </a:spcAft>
                      </a:pPr>
                      <a:r>
                        <a:rPr lang="fa-IR" sz="700">
                          <a:effectLst/>
                        </a:rPr>
                        <a:t>خ</a:t>
                      </a:r>
                      <a:endParaRPr lang="en-US" sz="900">
                        <a:effectLst/>
                      </a:endParaRPr>
                    </a:p>
                    <a:p>
                      <a:pPr algn="justLow" rtl="1">
                        <a:spcAft>
                          <a:spcPts val="0"/>
                        </a:spcAft>
                      </a:pPr>
                      <a:r>
                        <a:rPr lang="fa-IR" sz="700">
                          <a:effectLst/>
                        </a:rPr>
                        <a:t>م2</a:t>
                      </a:r>
                      <a:endParaRPr lang="en-US" sz="900">
                        <a:effectLst/>
                      </a:endParaRPr>
                    </a:p>
                    <a:p>
                      <a:pPr algn="justLow" rtl="1">
                        <a:spcAft>
                          <a:spcPts val="0"/>
                        </a:spcAft>
                      </a:pPr>
                      <a:r>
                        <a:rPr lang="fa-IR" sz="700">
                          <a:effectLst/>
                        </a:rPr>
                        <a:t>ف</a:t>
                      </a:r>
                      <a:endParaRPr lang="en-US" sz="900">
                        <a:effectLst/>
                      </a:endParaRPr>
                    </a:p>
                    <a:p>
                      <a:pPr algn="justLow" rtl="1">
                        <a:spcAft>
                          <a:spcPts val="0"/>
                        </a:spcAft>
                      </a:pPr>
                      <a:r>
                        <a:rPr lang="fa-IR" sz="700">
                          <a:effectLst/>
                        </a:rPr>
                        <a:t>خ</a:t>
                      </a:r>
                      <a:endParaRPr lang="en-US" sz="900">
                        <a:effectLst/>
                      </a:endParaRPr>
                    </a:p>
                    <a:p>
                      <a:pPr algn="justLow" rtl="1">
                        <a:spcAft>
                          <a:spcPts val="0"/>
                        </a:spcAft>
                      </a:pPr>
                      <a:r>
                        <a:rPr lang="fa-IR" sz="700">
                          <a:effectLst/>
                        </a:rPr>
                        <a:t>م3</a:t>
                      </a:r>
                      <a:endParaRPr lang="en-US" sz="900">
                        <a:effectLst/>
                        <a:latin typeface="Times New Roman"/>
                        <a:ea typeface="MS Mincho"/>
                      </a:endParaRPr>
                    </a:p>
                  </a:txBody>
                  <a:tcPr marL="48836" marR="48836" marT="0" marB="0"/>
                </a:tc>
                <a:tc>
                  <a:txBody>
                    <a:bodyPr/>
                    <a:lstStyle/>
                    <a:p>
                      <a:pPr algn="ctr" rtl="1">
                        <a:spcAft>
                          <a:spcPts val="0"/>
                        </a:spcAft>
                      </a:pPr>
                      <a:r>
                        <a:rPr lang="fa-IR" sz="700">
                          <a:effectLst/>
                        </a:rPr>
                        <a:t>15</a:t>
                      </a:r>
                      <a:endParaRPr lang="en-US" sz="900">
                        <a:effectLst/>
                      </a:endParaRPr>
                    </a:p>
                    <a:p>
                      <a:pPr algn="ctr" rtl="1">
                        <a:spcAft>
                          <a:spcPts val="0"/>
                        </a:spcAft>
                      </a:pPr>
                      <a:r>
                        <a:rPr lang="fa-IR" sz="700">
                          <a:effectLst/>
                        </a:rPr>
                        <a:t>5</a:t>
                      </a:r>
                      <a:endParaRPr lang="en-US" sz="900">
                        <a:effectLst/>
                      </a:endParaRPr>
                    </a:p>
                    <a:p>
                      <a:pPr algn="ctr" rtl="1">
                        <a:spcAft>
                          <a:spcPts val="0"/>
                        </a:spcAft>
                      </a:pPr>
                      <a:r>
                        <a:rPr lang="fa-IR" sz="700">
                          <a:effectLst/>
                        </a:rPr>
                        <a:t>15</a:t>
                      </a:r>
                      <a:endParaRPr lang="en-US" sz="900">
                        <a:effectLst/>
                      </a:endParaRPr>
                    </a:p>
                    <a:p>
                      <a:pPr algn="ctr" rtl="1">
                        <a:spcAft>
                          <a:spcPts val="0"/>
                        </a:spcAft>
                      </a:pPr>
                      <a:r>
                        <a:rPr lang="fa-IR" sz="700">
                          <a:effectLst/>
                        </a:rPr>
                        <a:t>5</a:t>
                      </a:r>
                      <a:endParaRPr lang="en-US" sz="900">
                        <a:effectLst/>
                      </a:endParaRPr>
                    </a:p>
                    <a:p>
                      <a:pPr algn="ctr" rtl="1">
                        <a:spcAft>
                          <a:spcPts val="0"/>
                        </a:spcAft>
                      </a:pPr>
                      <a:r>
                        <a:rPr lang="fa-IR" sz="700">
                          <a:effectLst/>
                        </a:rPr>
                        <a:t>-</a:t>
                      </a:r>
                      <a:endParaRPr lang="en-US" sz="900">
                        <a:effectLst/>
                      </a:endParaRPr>
                    </a:p>
                    <a:p>
                      <a:pPr algn="ctr" rtl="1">
                        <a:spcAft>
                          <a:spcPts val="0"/>
                        </a:spcAft>
                      </a:pPr>
                      <a:r>
                        <a:rPr lang="fa-IR" sz="700">
                          <a:effectLst/>
                        </a:rPr>
                        <a:t>10</a:t>
                      </a:r>
                      <a:endParaRPr lang="en-US" sz="900">
                        <a:effectLst/>
                        <a:latin typeface="Times New Roman"/>
                        <a:ea typeface="MS Mincho"/>
                      </a:endParaRPr>
                    </a:p>
                  </a:txBody>
                  <a:tcPr marL="48836" marR="48836" marT="0" marB="0"/>
                </a:tc>
                <a:tc>
                  <a:txBody>
                    <a:bodyPr/>
                    <a:lstStyle/>
                    <a:p>
                      <a:pPr algn="justLow" rtl="1">
                        <a:spcAft>
                          <a:spcPts val="0"/>
                        </a:spcAft>
                      </a:pPr>
                      <a:r>
                        <a:rPr lang="fa-IR" sz="700">
                          <a:effectLst/>
                        </a:rPr>
                        <a:t>هنر</a:t>
                      </a:r>
                      <a:endParaRPr lang="en-US" sz="900">
                        <a:effectLst/>
                      </a:endParaRPr>
                    </a:p>
                    <a:p>
                      <a:pPr algn="justLow" rtl="1">
                        <a:spcAft>
                          <a:spcPts val="0"/>
                        </a:spcAft>
                      </a:pPr>
                      <a:r>
                        <a:rPr lang="fa-IR" sz="700">
                          <a:effectLst/>
                        </a:rPr>
                        <a:t>ریاضی</a:t>
                      </a:r>
                      <a:endParaRPr lang="en-US" sz="900">
                        <a:effectLst/>
                      </a:endParaRPr>
                    </a:p>
                    <a:p>
                      <a:pPr algn="justLow" rtl="1">
                        <a:spcAft>
                          <a:spcPts val="0"/>
                        </a:spcAft>
                      </a:pPr>
                      <a:r>
                        <a:rPr lang="fa-IR" sz="700">
                          <a:effectLst/>
                        </a:rPr>
                        <a:t>ورزش</a:t>
                      </a:r>
                      <a:endParaRPr lang="en-US" sz="900">
                        <a:effectLst/>
                      </a:endParaRPr>
                    </a:p>
                    <a:p>
                      <a:pPr algn="justLow" rtl="1">
                        <a:spcAft>
                          <a:spcPts val="0"/>
                        </a:spcAft>
                      </a:pPr>
                      <a:r>
                        <a:rPr lang="fa-IR" sz="700">
                          <a:effectLst/>
                        </a:rPr>
                        <a:t>ریاضی</a:t>
                      </a:r>
                      <a:endParaRPr lang="en-US" sz="900">
                        <a:effectLst/>
                      </a:endParaRPr>
                    </a:p>
                    <a:p>
                      <a:pPr algn="justLow" rtl="1">
                        <a:spcAft>
                          <a:spcPts val="0"/>
                        </a:spcAft>
                      </a:pPr>
                      <a:r>
                        <a:rPr lang="fa-IR" sz="700">
                          <a:effectLst/>
                        </a:rPr>
                        <a:t>فارسی</a:t>
                      </a:r>
                      <a:endParaRPr lang="en-US" sz="900">
                        <a:effectLst/>
                      </a:endParaRPr>
                    </a:p>
                    <a:p>
                      <a:pPr algn="justLow" rtl="1">
                        <a:spcAft>
                          <a:spcPts val="0"/>
                        </a:spcAft>
                      </a:pPr>
                      <a:r>
                        <a:rPr lang="fa-IR" sz="700">
                          <a:effectLst/>
                        </a:rPr>
                        <a:t>فارسی</a:t>
                      </a:r>
                      <a:endParaRPr lang="en-US" sz="900">
                        <a:effectLst/>
                        <a:latin typeface="Times New Roman"/>
                        <a:ea typeface="MS Mincho"/>
                      </a:endParaRPr>
                    </a:p>
                  </a:txBody>
                  <a:tcPr marL="48836" marR="48836" marT="0" marB="0"/>
                </a:tc>
                <a:tc>
                  <a:txBody>
                    <a:bodyPr/>
                    <a:lstStyle/>
                    <a:p>
                      <a:pPr algn="r" rtl="1">
                        <a:spcAft>
                          <a:spcPts val="0"/>
                        </a:spcAft>
                      </a:pPr>
                      <a:r>
                        <a:rPr lang="fa-IR" sz="700">
                          <a:effectLst/>
                        </a:rPr>
                        <a:t>ف</a:t>
                      </a:r>
                      <a:endParaRPr lang="en-US" sz="900">
                        <a:effectLst/>
                      </a:endParaRPr>
                    </a:p>
                    <a:p>
                      <a:pPr algn="r" rtl="1">
                        <a:spcAft>
                          <a:spcPts val="0"/>
                        </a:spcAft>
                      </a:pPr>
                      <a:r>
                        <a:rPr lang="fa-IR" sz="700">
                          <a:effectLst/>
                        </a:rPr>
                        <a:t>م1</a:t>
                      </a:r>
                      <a:endParaRPr lang="en-US" sz="900">
                        <a:effectLst/>
                      </a:endParaRPr>
                    </a:p>
                    <a:p>
                      <a:pPr algn="r" rtl="1">
                        <a:spcAft>
                          <a:spcPts val="0"/>
                        </a:spcAft>
                      </a:pPr>
                      <a:r>
                        <a:rPr lang="fa-IR" sz="700">
                          <a:effectLst/>
                        </a:rPr>
                        <a:t>آزاد</a:t>
                      </a:r>
                      <a:endParaRPr lang="en-US" sz="900">
                        <a:effectLst/>
                      </a:endParaRPr>
                    </a:p>
                    <a:p>
                      <a:pPr algn="r" rtl="1">
                        <a:spcAft>
                          <a:spcPts val="0"/>
                        </a:spcAft>
                      </a:pPr>
                      <a:r>
                        <a:rPr lang="fa-IR" sz="700">
                          <a:effectLst/>
                        </a:rPr>
                        <a:t>م2</a:t>
                      </a:r>
                      <a:endParaRPr lang="en-US" sz="900">
                        <a:effectLst/>
                      </a:endParaRPr>
                    </a:p>
                    <a:p>
                      <a:pPr algn="r" rtl="1">
                        <a:spcAft>
                          <a:spcPts val="0"/>
                        </a:spcAft>
                      </a:pPr>
                      <a:r>
                        <a:rPr lang="fa-IR" sz="700">
                          <a:effectLst/>
                        </a:rPr>
                        <a:t>م3</a:t>
                      </a:r>
                      <a:endParaRPr lang="en-US" sz="900">
                        <a:effectLst/>
                      </a:endParaRPr>
                    </a:p>
                    <a:p>
                      <a:pPr algn="r" rtl="1">
                        <a:spcAft>
                          <a:spcPts val="0"/>
                        </a:spcAft>
                      </a:pPr>
                      <a:r>
                        <a:rPr lang="fa-IR" sz="700">
                          <a:effectLst/>
                        </a:rPr>
                        <a:t>خ</a:t>
                      </a:r>
                      <a:endParaRPr lang="en-US" sz="900">
                        <a:effectLst/>
                        <a:latin typeface="Times New Roman"/>
                        <a:ea typeface="MS Mincho"/>
                      </a:endParaRPr>
                    </a:p>
                  </a:txBody>
                  <a:tcPr marL="48836" marR="48836" marT="0" marB="0"/>
                </a:tc>
                <a:tc>
                  <a:txBody>
                    <a:bodyPr/>
                    <a:lstStyle/>
                    <a:p>
                      <a:pPr algn="ctr" rtl="1">
                        <a:spcAft>
                          <a:spcPts val="0"/>
                        </a:spcAft>
                      </a:pPr>
                      <a:r>
                        <a:rPr lang="fa-IR" sz="700">
                          <a:effectLst/>
                        </a:rPr>
                        <a:t>5</a:t>
                      </a:r>
                      <a:endParaRPr lang="en-US" sz="900">
                        <a:effectLst/>
                      </a:endParaRPr>
                    </a:p>
                    <a:p>
                      <a:pPr algn="ctr" rtl="1">
                        <a:spcAft>
                          <a:spcPts val="0"/>
                        </a:spcAft>
                      </a:pPr>
                      <a:r>
                        <a:rPr lang="fa-IR" sz="700">
                          <a:effectLst/>
                        </a:rPr>
                        <a:t>10</a:t>
                      </a:r>
                      <a:endParaRPr lang="en-US" sz="900">
                        <a:effectLst/>
                      </a:endParaRPr>
                    </a:p>
                    <a:p>
                      <a:pPr algn="ctr" rtl="1">
                        <a:spcAft>
                          <a:spcPts val="0"/>
                        </a:spcAft>
                      </a:pPr>
                      <a:r>
                        <a:rPr lang="fa-IR" sz="700">
                          <a:effectLst/>
                        </a:rPr>
                        <a:t>-</a:t>
                      </a:r>
                      <a:endParaRPr lang="en-US" sz="900">
                        <a:effectLst/>
                      </a:endParaRPr>
                    </a:p>
                    <a:p>
                      <a:pPr algn="ctr" rtl="1">
                        <a:spcAft>
                          <a:spcPts val="0"/>
                        </a:spcAft>
                      </a:pPr>
                      <a:r>
                        <a:rPr lang="fa-IR" sz="700">
                          <a:effectLst/>
                        </a:rPr>
                        <a:t>15</a:t>
                      </a:r>
                      <a:endParaRPr lang="en-US" sz="900">
                        <a:effectLst/>
                      </a:endParaRPr>
                    </a:p>
                    <a:p>
                      <a:pPr algn="ctr" rtl="1">
                        <a:spcAft>
                          <a:spcPts val="0"/>
                        </a:spcAft>
                      </a:pPr>
                      <a:r>
                        <a:rPr lang="fa-IR" sz="700">
                          <a:effectLst/>
                        </a:rPr>
                        <a:t>15</a:t>
                      </a:r>
                      <a:endParaRPr lang="en-US" sz="900">
                        <a:effectLst/>
                      </a:endParaRPr>
                    </a:p>
                    <a:p>
                      <a:pPr algn="ctr" rtl="1">
                        <a:spcAft>
                          <a:spcPts val="0"/>
                        </a:spcAft>
                      </a:pPr>
                      <a:r>
                        <a:rPr lang="fa-IR" sz="700">
                          <a:effectLst/>
                        </a:rPr>
                        <a:t>5</a:t>
                      </a:r>
                      <a:endParaRPr lang="en-US" sz="900">
                        <a:effectLst/>
                        <a:latin typeface="Times New Roman"/>
                        <a:ea typeface="MS Mincho"/>
                      </a:endParaRPr>
                    </a:p>
                  </a:txBody>
                  <a:tcPr marL="48836" marR="48836" marT="0" marB="0"/>
                </a:tc>
                <a:tc>
                  <a:txBody>
                    <a:bodyPr/>
                    <a:lstStyle/>
                    <a:p>
                      <a:pPr algn="justLow" rtl="1">
                        <a:spcAft>
                          <a:spcPts val="0"/>
                        </a:spcAft>
                      </a:pPr>
                      <a:r>
                        <a:rPr lang="fa-IR" sz="700">
                          <a:effectLst/>
                        </a:rPr>
                        <a:t>علوم</a:t>
                      </a:r>
                      <a:endParaRPr lang="en-US" sz="900">
                        <a:effectLst/>
                      </a:endParaRPr>
                    </a:p>
                    <a:p>
                      <a:pPr algn="justLow" rtl="1">
                        <a:spcAft>
                          <a:spcPts val="0"/>
                        </a:spcAft>
                      </a:pPr>
                      <a:r>
                        <a:rPr lang="fa-IR" sz="700">
                          <a:effectLst/>
                        </a:rPr>
                        <a:t>فارسی</a:t>
                      </a:r>
                      <a:endParaRPr lang="en-US" sz="900">
                        <a:effectLst/>
                      </a:endParaRPr>
                    </a:p>
                    <a:p>
                      <a:pPr algn="justLow" rtl="1">
                        <a:spcAft>
                          <a:spcPts val="0"/>
                        </a:spcAft>
                      </a:pPr>
                      <a:r>
                        <a:rPr lang="fa-IR" sz="700">
                          <a:effectLst/>
                        </a:rPr>
                        <a:t>قرآن</a:t>
                      </a:r>
                      <a:endParaRPr lang="en-US" sz="900">
                        <a:effectLst/>
                      </a:endParaRPr>
                    </a:p>
                    <a:p>
                      <a:pPr algn="justLow" rtl="1">
                        <a:spcAft>
                          <a:spcPts val="0"/>
                        </a:spcAft>
                      </a:pPr>
                      <a:r>
                        <a:rPr lang="fa-IR" sz="700">
                          <a:effectLst/>
                        </a:rPr>
                        <a:t>علوم</a:t>
                      </a:r>
                      <a:endParaRPr lang="en-US" sz="900">
                        <a:effectLst/>
                      </a:endParaRPr>
                    </a:p>
                    <a:p>
                      <a:pPr algn="justLow" rtl="1">
                        <a:spcAft>
                          <a:spcPts val="0"/>
                        </a:spcAft>
                      </a:pPr>
                      <a:r>
                        <a:rPr lang="fa-IR" sz="700">
                          <a:effectLst/>
                        </a:rPr>
                        <a:t>قرآن</a:t>
                      </a:r>
                      <a:endParaRPr lang="en-US" sz="900">
                        <a:effectLst/>
                      </a:endParaRPr>
                    </a:p>
                    <a:p>
                      <a:pPr algn="justLow" rtl="1">
                        <a:spcAft>
                          <a:spcPts val="0"/>
                        </a:spcAft>
                      </a:pPr>
                      <a:r>
                        <a:rPr lang="fa-IR" sz="700">
                          <a:effectLst/>
                        </a:rPr>
                        <a:t>قرآن</a:t>
                      </a:r>
                      <a:endParaRPr lang="en-US" sz="900">
                        <a:effectLst/>
                        <a:latin typeface="Times New Roman"/>
                        <a:ea typeface="MS Mincho"/>
                      </a:endParaRPr>
                    </a:p>
                  </a:txBody>
                  <a:tcPr marL="48836" marR="48836" marT="0" marB="0"/>
                </a:tc>
                <a:tc>
                  <a:txBody>
                    <a:bodyPr/>
                    <a:lstStyle/>
                    <a:p>
                      <a:pPr algn="r" rtl="1">
                        <a:spcAft>
                          <a:spcPts val="0"/>
                        </a:spcAft>
                      </a:pPr>
                      <a:r>
                        <a:rPr lang="fa-IR" sz="700">
                          <a:effectLst/>
                        </a:rPr>
                        <a:t>م1</a:t>
                      </a:r>
                      <a:endParaRPr lang="en-US" sz="900">
                        <a:effectLst/>
                      </a:endParaRPr>
                    </a:p>
                    <a:p>
                      <a:pPr algn="r" rtl="1">
                        <a:spcAft>
                          <a:spcPts val="0"/>
                        </a:spcAft>
                      </a:pPr>
                      <a:r>
                        <a:rPr lang="fa-IR" sz="700">
                          <a:effectLst/>
                        </a:rPr>
                        <a:t>م 2</a:t>
                      </a:r>
                      <a:endParaRPr lang="en-US" sz="900">
                        <a:effectLst/>
                      </a:endParaRPr>
                    </a:p>
                    <a:p>
                      <a:pPr algn="r" rtl="1">
                        <a:spcAft>
                          <a:spcPts val="0"/>
                        </a:spcAft>
                      </a:pPr>
                      <a:r>
                        <a:rPr lang="fa-IR" sz="700">
                          <a:effectLst/>
                        </a:rPr>
                        <a:t>گ</a:t>
                      </a:r>
                      <a:endParaRPr lang="en-US" sz="900">
                        <a:effectLst/>
                      </a:endParaRPr>
                    </a:p>
                    <a:p>
                      <a:pPr algn="r" rtl="1">
                        <a:spcAft>
                          <a:spcPts val="0"/>
                        </a:spcAft>
                      </a:pPr>
                      <a:r>
                        <a:rPr lang="fa-IR" sz="700">
                          <a:effectLst/>
                        </a:rPr>
                        <a:t>م 3</a:t>
                      </a:r>
                      <a:endParaRPr lang="en-US" sz="900">
                        <a:effectLst/>
                      </a:endParaRPr>
                    </a:p>
                    <a:p>
                      <a:pPr algn="r" rtl="1">
                        <a:spcAft>
                          <a:spcPts val="0"/>
                        </a:spcAft>
                      </a:pPr>
                      <a:r>
                        <a:rPr lang="fa-IR" sz="700">
                          <a:effectLst/>
                        </a:rPr>
                        <a:t>گ</a:t>
                      </a:r>
                      <a:endParaRPr lang="en-US" sz="900">
                        <a:effectLst/>
                      </a:endParaRPr>
                    </a:p>
                    <a:p>
                      <a:pPr algn="r" rtl="1">
                        <a:spcAft>
                          <a:spcPts val="0"/>
                        </a:spcAft>
                      </a:pPr>
                      <a:r>
                        <a:rPr lang="fa-IR" sz="700">
                          <a:effectLst/>
                        </a:rPr>
                        <a:t>گ</a:t>
                      </a:r>
                      <a:endParaRPr lang="en-US" sz="900">
                        <a:effectLst/>
                        <a:latin typeface="Times New Roman"/>
                        <a:ea typeface="MS Mincho"/>
                      </a:endParaRPr>
                    </a:p>
                  </a:txBody>
                  <a:tcPr marL="48836" marR="48836" marT="0" marB="0"/>
                </a:tc>
                <a:tc>
                  <a:txBody>
                    <a:bodyPr/>
                    <a:lstStyle/>
                    <a:p>
                      <a:pPr algn="ctr" rtl="1">
                        <a:spcAft>
                          <a:spcPts val="0"/>
                        </a:spcAft>
                      </a:pPr>
                      <a:r>
                        <a:rPr lang="fa-IR" sz="700">
                          <a:effectLst/>
                        </a:rPr>
                        <a:t>15</a:t>
                      </a:r>
                      <a:endParaRPr lang="en-US" sz="900">
                        <a:effectLst/>
                      </a:endParaRPr>
                    </a:p>
                    <a:p>
                      <a:pPr algn="ctr" rtl="1">
                        <a:spcAft>
                          <a:spcPts val="0"/>
                        </a:spcAft>
                      </a:pPr>
                      <a:r>
                        <a:rPr lang="fa-IR" sz="700">
                          <a:effectLst/>
                        </a:rPr>
                        <a:t>10</a:t>
                      </a:r>
                      <a:endParaRPr lang="en-US" sz="900">
                        <a:effectLst/>
                      </a:endParaRPr>
                    </a:p>
                    <a:p>
                      <a:pPr algn="ctr" rtl="1">
                        <a:spcAft>
                          <a:spcPts val="0"/>
                        </a:spcAft>
                      </a:pPr>
                      <a:r>
                        <a:rPr lang="fa-IR" sz="700">
                          <a:effectLst/>
                        </a:rPr>
                        <a:t>5</a:t>
                      </a:r>
                      <a:endParaRPr lang="en-US" sz="900">
                        <a:effectLst/>
                      </a:endParaRPr>
                    </a:p>
                    <a:p>
                      <a:pPr algn="ctr" rtl="1">
                        <a:spcAft>
                          <a:spcPts val="0"/>
                        </a:spcAft>
                      </a:pPr>
                      <a:r>
                        <a:rPr lang="fa-IR" sz="700">
                          <a:effectLst/>
                        </a:rPr>
                        <a:t>15</a:t>
                      </a:r>
                      <a:endParaRPr lang="en-US" sz="900">
                        <a:effectLst/>
                      </a:endParaRPr>
                    </a:p>
                    <a:p>
                      <a:pPr algn="ctr" rtl="1">
                        <a:spcAft>
                          <a:spcPts val="0"/>
                        </a:spcAft>
                      </a:pPr>
                      <a:r>
                        <a:rPr lang="fa-IR" sz="700">
                          <a:effectLst/>
                        </a:rPr>
                        <a:t>5</a:t>
                      </a:r>
                      <a:endParaRPr lang="en-US" sz="900">
                        <a:effectLst/>
                      </a:endParaRPr>
                    </a:p>
                    <a:p>
                      <a:pPr algn="ctr" rtl="1">
                        <a:spcAft>
                          <a:spcPts val="0"/>
                        </a:spcAft>
                      </a:pPr>
                      <a:r>
                        <a:rPr lang="fa-IR" sz="700">
                          <a:effectLst/>
                        </a:rPr>
                        <a:t>-</a:t>
                      </a:r>
                      <a:endParaRPr lang="en-US" sz="900">
                        <a:effectLst/>
                        <a:latin typeface="Times New Roman"/>
                        <a:ea typeface="MS Mincho"/>
                      </a:endParaRPr>
                    </a:p>
                  </a:txBody>
                  <a:tcPr marL="48836" marR="48836" marT="0" marB="0"/>
                </a:tc>
                <a:tc>
                  <a:txBody>
                    <a:bodyPr/>
                    <a:lstStyle/>
                    <a:p>
                      <a:pPr algn="justLow" rtl="1">
                        <a:spcAft>
                          <a:spcPts val="0"/>
                        </a:spcAft>
                      </a:pPr>
                      <a:r>
                        <a:rPr lang="fa-IR" sz="700">
                          <a:effectLst/>
                        </a:rPr>
                        <a:t>بنویسیم</a:t>
                      </a:r>
                      <a:endParaRPr lang="en-US" sz="900">
                        <a:effectLst/>
                      </a:endParaRPr>
                    </a:p>
                    <a:p>
                      <a:pPr algn="justLow" rtl="1">
                        <a:spcAft>
                          <a:spcPts val="0"/>
                        </a:spcAft>
                      </a:pPr>
                      <a:r>
                        <a:rPr lang="fa-IR" sz="700">
                          <a:effectLst/>
                        </a:rPr>
                        <a:t>فارسی</a:t>
                      </a:r>
                      <a:endParaRPr lang="en-US" sz="900">
                        <a:effectLst/>
                      </a:endParaRPr>
                    </a:p>
                    <a:p>
                      <a:pPr algn="justLow" rtl="1">
                        <a:spcAft>
                          <a:spcPts val="0"/>
                        </a:spcAft>
                      </a:pPr>
                      <a:r>
                        <a:rPr lang="fa-IR" sz="700">
                          <a:effectLst/>
                        </a:rPr>
                        <a:t>علوم</a:t>
                      </a:r>
                      <a:endParaRPr lang="en-US" sz="900">
                        <a:effectLst/>
                      </a:endParaRPr>
                    </a:p>
                    <a:p>
                      <a:pPr algn="justLow" rtl="1">
                        <a:spcAft>
                          <a:spcPts val="0"/>
                        </a:spcAft>
                      </a:pPr>
                      <a:r>
                        <a:rPr lang="fa-IR" sz="700">
                          <a:effectLst/>
                        </a:rPr>
                        <a:t>ورزش</a:t>
                      </a:r>
                      <a:endParaRPr lang="en-US" sz="900">
                        <a:effectLst/>
                      </a:endParaRPr>
                    </a:p>
                    <a:p>
                      <a:pPr algn="justLow" rtl="1">
                        <a:spcAft>
                          <a:spcPts val="0"/>
                        </a:spcAft>
                      </a:pPr>
                      <a:r>
                        <a:rPr lang="fa-IR" sz="700">
                          <a:effectLst/>
                        </a:rPr>
                        <a:t>ورزش</a:t>
                      </a:r>
                      <a:endParaRPr lang="en-US" sz="900">
                        <a:effectLst/>
                      </a:endParaRPr>
                    </a:p>
                    <a:p>
                      <a:pPr algn="justLow" rtl="1">
                        <a:spcAft>
                          <a:spcPts val="0"/>
                        </a:spcAft>
                      </a:pPr>
                      <a:r>
                        <a:rPr lang="fa-IR" sz="700">
                          <a:effectLst/>
                        </a:rPr>
                        <a:t>هدیه</a:t>
                      </a:r>
                      <a:endParaRPr lang="en-US" sz="900">
                        <a:effectLst/>
                        <a:latin typeface="Times New Roman"/>
                        <a:ea typeface="MS Mincho"/>
                      </a:endParaRPr>
                    </a:p>
                  </a:txBody>
                  <a:tcPr marL="48836" marR="48836" marT="0" marB="0"/>
                </a:tc>
                <a:tc>
                  <a:txBody>
                    <a:bodyPr/>
                    <a:lstStyle/>
                    <a:p>
                      <a:pPr algn="r" rtl="1">
                        <a:spcAft>
                          <a:spcPts val="0"/>
                        </a:spcAft>
                      </a:pPr>
                      <a:r>
                        <a:rPr lang="fa-IR" sz="700">
                          <a:effectLst/>
                        </a:rPr>
                        <a:t>م1</a:t>
                      </a:r>
                      <a:endParaRPr lang="en-US" sz="900">
                        <a:effectLst/>
                      </a:endParaRPr>
                    </a:p>
                    <a:p>
                      <a:pPr algn="r" rtl="1">
                        <a:spcAft>
                          <a:spcPts val="0"/>
                        </a:spcAft>
                      </a:pPr>
                      <a:r>
                        <a:rPr lang="fa-IR" sz="700">
                          <a:effectLst/>
                        </a:rPr>
                        <a:t>ف</a:t>
                      </a:r>
                      <a:endParaRPr lang="en-US" sz="900">
                        <a:effectLst/>
                      </a:endParaRPr>
                    </a:p>
                    <a:p>
                      <a:pPr algn="r" rtl="1">
                        <a:spcAft>
                          <a:spcPts val="0"/>
                        </a:spcAft>
                      </a:pPr>
                      <a:r>
                        <a:rPr lang="fa-IR" sz="700">
                          <a:effectLst/>
                        </a:rPr>
                        <a:t>م2</a:t>
                      </a:r>
                      <a:endParaRPr lang="en-US" sz="900">
                        <a:effectLst/>
                      </a:endParaRPr>
                    </a:p>
                    <a:p>
                      <a:pPr algn="r" rtl="1">
                        <a:spcAft>
                          <a:spcPts val="0"/>
                        </a:spcAft>
                      </a:pPr>
                      <a:r>
                        <a:rPr lang="fa-IR" sz="700">
                          <a:effectLst/>
                        </a:rPr>
                        <a:t>گ</a:t>
                      </a:r>
                      <a:endParaRPr lang="en-US" sz="900">
                        <a:effectLst/>
                      </a:endParaRPr>
                    </a:p>
                    <a:p>
                      <a:pPr algn="r" rtl="1">
                        <a:spcAft>
                          <a:spcPts val="0"/>
                        </a:spcAft>
                      </a:pPr>
                      <a:r>
                        <a:rPr lang="fa-IR" sz="700">
                          <a:effectLst/>
                        </a:rPr>
                        <a:t>گ</a:t>
                      </a:r>
                      <a:endParaRPr lang="en-US" sz="900">
                        <a:effectLst/>
                      </a:endParaRPr>
                    </a:p>
                    <a:p>
                      <a:pPr algn="r" rtl="1">
                        <a:spcAft>
                          <a:spcPts val="0"/>
                        </a:spcAft>
                      </a:pPr>
                      <a:r>
                        <a:rPr lang="fa-IR" sz="700">
                          <a:effectLst/>
                        </a:rPr>
                        <a:t>م3</a:t>
                      </a:r>
                      <a:endParaRPr lang="en-US" sz="900">
                        <a:effectLst/>
                        <a:latin typeface="Times New Roman"/>
                        <a:ea typeface="MS Mincho"/>
                      </a:endParaRPr>
                    </a:p>
                  </a:txBody>
                  <a:tcPr marL="48836" marR="48836" marT="0" marB="0"/>
                </a:tc>
              </a:tr>
              <a:tr h="1032182">
                <a:tc>
                  <a:txBody>
                    <a:bodyPr/>
                    <a:lstStyle/>
                    <a:p>
                      <a:pPr marL="71755" marR="71755" algn="justLow" rtl="1">
                        <a:spcAft>
                          <a:spcPts val="0"/>
                        </a:spcAft>
                      </a:pPr>
                      <a:r>
                        <a:rPr lang="fa-IR" sz="900">
                          <a:effectLst/>
                        </a:rPr>
                        <a:t>            یک شنبه</a:t>
                      </a:r>
                      <a:endParaRPr lang="en-US" sz="900">
                        <a:effectLst/>
                        <a:latin typeface="Times New Roman"/>
                        <a:ea typeface="MS Mincho"/>
                      </a:endParaRPr>
                    </a:p>
                  </a:txBody>
                  <a:tcPr marL="48836" marR="48836" marT="0" marB="0" vert="vert270"/>
                </a:tc>
                <a:tc>
                  <a:txBody>
                    <a:bodyPr/>
                    <a:lstStyle/>
                    <a:p>
                      <a:pPr algn="justLow" rtl="1">
                        <a:spcAft>
                          <a:spcPts val="0"/>
                        </a:spcAft>
                      </a:pPr>
                      <a:r>
                        <a:rPr lang="fa-IR" sz="700">
                          <a:effectLst/>
                        </a:rPr>
                        <a:t>اول</a:t>
                      </a:r>
                      <a:endParaRPr lang="en-US" sz="900">
                        <a:effectLst/>
                      </a:endParaRPr>
                    </a:p>
                    <a:p>
                      <a:pPr algn="justLow" rtl="1">
                        <a:spcAft>
                          <a:spcPts val="0"/>
                        </a:spcAft>
                      </a:pPr>
                      <a:r>
                        <a:rPr lang="fa-IR" sz="700">
                          <a:effectLst/>
                        </a:rPr>
                        <a:t>دوم</a:t>
                      </a:r>
                      <a:endParaRPr lang="en-US" sz="900">
                        <a:effectLst/>
                      </a:endParaRPr>
                    </a:p>
                    <a:p>
                      <a:pPr algn="justLow" rtl="1">
                        <a:spcAft>
                          <a:spcPts val="0"/>
                        </a:spcAft>
                      </a:pPr>
                      <a:r>
                        <a:rPr lang="fa-IR" sz="700">
                          <a:effectLst/>
                        </a:rPr>
                        <a:t>سوم</a:t>
                      </a:r>
                      <a:endParaRPr lang="en-US" sz="900">
                        <a:effectLst/>
                      </a:endParaRPr>
                    </a:p>
                    <a:p>
                      <a:pPr algn="justLow" rtl="1">
                        <a:spcAft>
                          <a:spcPts val="0"/>
                        </a:spcAft>
                      </a:pPr>
                      <a:r>
                        <a:rPr lang="fa-IR" sz="700">
                          <a:effectLst/>
                        </a:rPr>
                        <a:t>چهارم</a:t>
                      </a:r>
                      <a:endParaRPr lang="en-US" sz="900">
                        <a:effectLst/>
                      </a:endParaRPr>
                    </a:p>
                    <a:p>
                      <a:pPr algn="justLow" rtl="1">
                        <a:spcAft>
                          <a:spcPts val="0"/>
                        </a:spcAft>
                      </a:pPr>
                      <a:r>
                        <a:rPr lang="fa-IR" sz="700">
                          <a:effectLst/>
                        </a:rPr>
                        <a:t>پنجم</a:t>
                      </a:r>
                      <a:endParaRPr lang="en-US" sz="900">
                        <a:effectLst/>
                      </a:endParaRPr>
                    </a:p>
                    <a:p>
                      <a:pPr algn="justLow" rtl="1">
                        <a:spcAft>
                          <a:spcPts val="0"/>
                        </a:spcAft>
                      </a:pPr>
                      <a:r>
                        <a:rPr lang="fa-IR" sz="700">
                          <a:effectLst/>
                        </a:rPr>
                        <a:t>ششم</a:t>
                      </a:r>
                      <a:endParaRPr lang="en-US" sz="900">
                        <a:effectLst/>
                        <a:latin typeface="Times New Roman"/>
                        <a:ea typeface="MS Mincho"/>
                      </a:endParaRPr>
                    </a:p>
                  </a:txBody>
                  <a:tcPr marL="48836" marR="48836" marT="0" marB="0"/>
                </a:tc>
                <a:tc>
                  <a:txBody>
                    <a:bodyPr/>
                    <a:lstStyle/>
                    <a:p>
                      <a:pPr algn="justLow" rtl="1">
                        <a:spcAft>
                          <a:spcPts val="0"/>
                        </a:spcAft>
                      </a:pPr>
                      <a:r>
                        <a:rPr lang="fa-IR" sz="700">
                          <a:effectLst/>
                        </a:rPr>
                        <a:t>فارسی</a:t>
                      </a:r>
                      <a:endParaRPr lang="en-US" sz="900">
                        <a:effectLst/>
                      </a:endParaRPr>
                    </a:p>
                    <a:p>
                      <a:pPr algn="justLow" rtl="1">
                        <a:spcAft>
                          <a:spcPts val="0"/>
                        </a:spcAft>
                      </a:pPr>
                      <a:r>
                        <a:rPr lang="fa-IR" sz="700">
                          <a:effectLst/>
                        </a:rPr>
                        <a:t>هنر</a:t>
                      </a:r>
                      <a:endParaRPr lang="en-US" sz="900">
                        <a:effectLst/>
                      </a:endParaRPr>
                    </a:p>
                    <a:p>
                      <a:pPr algn="justLow" rtl="1">
                        <a:spcAft>
                          <a:spcPts val="0"/>
                        </a:spcAft>
                      </a:pPr>
                      <a:r>
                        <a:rPr lang="fa-IR" sz="700">
                          <a:effectLst/>
                        </a:rPr>
                        <a:t>ریاضی</a:t>
                      </a:r>
                      <a:endParaRPr lang="en-US" sz="900">
                        <a:effectLst/>
                      </a:endParaRPr>
                    </a:p>
                    <a:p>
                      <a:pPr algn="justLow" rtl="1">
                        <a:spcAft>
                          <a:spcPts val="0"/>
                        </a:spcAft>
                      </a:pPr>
                      <a:r>
                        <a:rPr lang="fa-IR" sz="700">
                          <a:effectLst/>
                        </a:rPr>
                        <a:t>هنر</a:t>
                      </a:r>
                      <a:endParaRPr lang="en-US" sz="900">
                        <a:effectLst/>
                      </a:endParaRPr>
                    </a:p>
                    <a:p>
                      <a:pPr algn="justLow" rtl="1">
                        <a:spcAft>
                          <a:spcPts val="0"/>
                        </a:spcAft>
                      </a:pPr>
                      <a:r>
                        <a:rPr lang="fa-IR" sz="700">
                          <a:effectLst/>
                        </a:rPr>
                        <a:t>هنر</a:t>
                      </a:r>
                      <a:endParaRPr lang="en-US" sz="900">
                        <a:effectLst/>
                      </a:endParaRPr>
                    </a:p>
                    <a:p>
                      <a:pPr algn="justLow" rtl="1">
                        <a:spcAft>
                          <a:spcPts val="0"/>
                        </a:spcAft>
                      </a:pPr>
                      <a:r>
                        <a:rPr lang="fa-IR" sz="700">
                          <a:effectLst/>
                        </a:rPr>
                        <a:t>ریاضی</a:t>
                      </a:r>
                      <a:endParaRPr lang="en-US" sz="900">
                        <a:effectLst/>
                        <a:latin typeface="Times New Roman"/>
                        <a:ea typeface="MS Mincho"/>
                      </a:endParaRPr>
                    </a:p>
                  </a:txBody>
                  <a:tcPr marL="48836" marR="48836" marT="0" marB="0"/>
                </a:tc>
                <a:tc>
                  <a:txBody>
                    <a:bodyPr/>
                    <a:lstStyle/>
                    <a:p>
                      <a:pPr algn="justLow" rtl="1">
                        <a:spcAft>
                          <a:spcPts val="0"/>
                        </a:spcAft>
                      </a:pPr>
                      <a:r>
                        <a:rPr lang="fa-IR" sz="700">
                          <a:effectLst/>
                        </a:rPr>
                        <a:t>م1</a:t>
                      </a:r>
                      <a:endParaRPr lang="en-US" sz="900">
                        <a:effectLst/>
                      </a:endParaRPr>
                    </a:p>
                    <a:p>
                      <a:pPr algn="justLow" rtl="1">
                        <a:spcAft>
                          <a:spcPts val="0"/>
                        </a:spcAft>
                      </a:pPr>
                      <a:r>
                        <a:rPr lang="fa-IR" sz="700">
                          <a:effectLst/>
                        </a:rPr>
                        <a:t>ف</a:t>
                      </a:r>
                      <a:endParaRPr lang="en-US" sz="900">
                        <a:effectLst/>
                      </a:endParaRPr>
                    </a:p>
                    <a:p>
                      <a:pPr algn="justLow" rtl="1">
                        <a:spcAft>
                          <a:spcPts val="0"/>
                        </a:spcAft>
                      </a:pPr>
                      <a:r>
                        <a:rPr lang="fa-IR" sz="700">
                          <a:effectLst/>
                        </a:rPr>
                        <a:t>م2</a:t>
                      </a:r>
                      <a:endParaRPr lang="en-US" sz="900">
                        <a:effectLst/>
                      </a:endParaRPr>
                    </a:p>
                    <a:p>
                      <a:pPr algn="justLow" rtl="1">
                        <a:spcAft>
                          <a:spcPts val="0"/>
                        </a:spcAft>
                      </a:pPr>
                      <a:r>
                        <a:rPr lang="fa-IR" sz="700">
                          <a:effectLst/>
                        </a:rPr>
                        <a:t>خ</a:t>
                      </a:r>
                      <a:endParaRPr lang="en-US" sz="900">
                        <a:effectLst/>
                      </a:endParaRPr>
                    </a:p>
                    <a:p>
                      <a:pPr algn="justLow" rtl="1">
                        <a:spcAft>
                          <a:spcPts val="0"/>
                        </a:spcAft>
                      </a:pPr>
                      <a:r>
                        <a:rPr lang="fa-IR" sz="700">
                          <a:effectLst/>
                        </a:rPr>
                        <a:t>خ</a:t>
                      </a:r>
                      <a:endParaRPr lang="en-US" sz="900">
                        <a:effectLst/>
                      </a:endParaRPr>
                    </a:p>
                    <a:p>
                      <a:pPr algn="justLow" rtl="1">
                        <a:spcAft>
                          <a:spcPts val="0"/>
                        </a:spcAft>
                      </a:pPr>
                      <a:r>
                        <a:rPr lang="fa-IR" sz="700">
                          <a:effectLst/>
                        </a:rPr>
                        <a:t>م3</a:t>
                      </a:r>
                      <a:endParaRPr lang="en-US" sz="900">
                        <a:effectLst/>
                        <a:latin typeface="Times New Roman"/>
                        <a:ea typeface="MS Mincho"/>
                      </a:endParaRPr>
                    </a:p>
                  </a:txBody>
                  <a:tcPr marL="48836" marR="48836" marT="0" marB="0"/>
                </a:tc>
                <a:tc>
                  <a:txBody>
                    <a:bodyPr/>
                    <a:lstStyle/>
                    <a:p>
                      <a:pPr algn="ctr" rtl="1">
                        <a:spcAft>
                          <a:spcPts val="0"/>
                        </a:spcAft>
                      </a:pPr>
                      <a:r>
                        <a:rPr lang="fa-IR" sz="700">
                          <a:effectLst/>
                        </a:rPr>
                        <a:t>15</a:t>
                      </a:r>
                      <a:endParaRPr lang="en-US" sz="900">
                        <a:effectLst/>
                      </a:endParaRPr>
                    </a:p>
                    <a:p>
                      <a:pPr algn="ctr" rtl="1">
                        <a:spcAft>
                          <a:spcPts val="0"/>
                        </a:spcAft>
                      </a:pPr>
                      <a:r>
                        <a:rPr lang="fa-IR" sz="700">
                          <a:effectLst/>
                        </a:rPr>
                        <a:t>5</a:t>
                      </a:r>
                      <a:endParaRPr lang="en-US" sz="900">
                        <a:effectLst/>
                      </a:endParaRPr>
                    </a:p>
                    <a:p>
                      <a:pPr algn="ctr" rtl="1">
                        <a:spcAft>
                          <a:spcPts val="0"/>
                        </a:spcAft>
                      </a:pPr>
                      <a:r>
                        <a:rPr lang="fa-IR" sz="700">
                          <a:effectLst/>
                        </a:rPr>
                        <a:t>5 1</a:t>
                      </a:r>
                      <a:endParaRPr lang="en-US" sz="900">
                        <a:effectLst/>
                      </a:endParaRPr>
                    </a:p>
                    <a:p>
                      <a:pPr algn="ctr" rtl="1">
                        <a:spcAft>
                          <a:spcPts val="0"/>
                        </a:spcAft>
                      </a:pPr>
                      <a:r>
                        <a:rPr lang="fa-IR" sz="700">
                          <a:effectLst/>
                        </a:rPr>
                        <a:t>-</a:t>
                      </a:r>
                      <a:endParaRPr lang="en-US" sz="900">
                        <a:effectLst/>
                      </a:endParaRPr>
                    </a:p>
                    <a:p>
                      <a:pPr algn="ctr" rtl="1">
                        <a:spcAft>
                          <a:spcPts val="0"/>
                        </a:spcAft>
                      </a:pPr>
                      <a:r>
                        <a:rPr lang="fa-IR" sz="700">
                          <a:effectLst/>
                        </a:rPr>
                        <a:t>-</a:t>
                      </a:r>
                      <a:endParaRPr lang="en-US" sz="900">
                        <a:effectLst/>
                      </a:endParaRPr>
                    </a:p>
                    <a:p>
                      <a:pPr algn="ctr" rtl="1">
                        <a:spcAft>
                          <a:spcPts val="0"/>
                        </a:spcAft>
                      </a:pPr>
                      <a:r>
                        <a:rPr lang="fa-IR" sz="700">
                          <a:effectLst/>
                        </a:rPr>
                        <a:t>15</a:t>
                      </a:r>
                      <a:endParaRPr lang="en-US" sz="900">
                        <a:effectLst/>
                        <a:latin typeface="Times New Roman"/>
                        <a:ea typeface="MS Mincho"/>
                      </a:endParaRPr>
                    </a:p>
                  </a:txBody>
                  <a:tcPr marL="48836" marR="48836" marT="0" marB="0"/>
                </a:tc>
                <a:tc>
                  <a:txBody>
                    <a:bodyPr/>
                    <a:lstStyle/>
                    <a:p>
                      <a:pPr algn="justLow" rtl="1">
                        <a:spcAft>
                          <a:spcPts val="0"/>
                        </a:spcAft>
                      </a:pPr>
                      <a:r>
                        <a:rPr lang="fa-IR" sz="700">
                          <a:effectLst/>
                        </a:rPr>
                        <a:t>بنویسیم</a:t>
                      </a:r>
                      <a:endParaRPr lang="en-US" sz="900">
                        <a:effectLst/>
                      </a:endParaRPr>
                    </a:p>
                    <a:p>
                      <a:pPr algn="justLow" rtl="1">
                        <a:spcAft>
                          <a:spcPts val="0"/>
                        </a:spcAft>
                      </a:pPr>
                      <a:r>
                        <a:rPr lang="fa-IR" sz="700">
                          <a:effectLst/>
                        </a:rPr>
                        <a:t>ریاضی</a:t>
                      </a:r>
                      <a:endParaRPr lang="en-US" sz="900">
                        <a:effectLst/>
                      </a:endParaRPr>
                    </a:p>
                    <a:p>
                      <a:pPr algn="justLow" rtl="1">
                        <a:spcAft>
                          <a:spcPts val="0"/>
                        </a:spcAft>
                      </a:pPr>
                      <a:r>
                        <a:rPr lang="fa-IR" sz="700">
                          <a:effectLst/>
                        </a:rPr>
                        <a:t>فارسی</a:t>
                      </a:r>
                      <a:endParaRPr lang="en-US" sz="900">
                        <a:effectLst/>
                      </a:endParaRPr>
                    </a:p>
                    <a:p>
                      <a:pPr algn="justLow" rtl="1">
                        <a:spcAft>
                          <a:spcPts val="0"/>
                        </a:spcAft>
                      </a:pPr>
                      <a:r>
                        <a:rPr lang="fa-IR" sz="700">
                          <a:effectLst/>
                        </a:rPr>
                        <a:t>ریاضی</a:t>
                      </a:r>
                      <a:endParaRPr lang="en-US" sz="900">
                        <a:effectLst/>
                      </a:endParaRPr>
                    </a:p>
                    <a:p>
                      <a:pPr algn="justLow" rtl="1">
                        <a:spcAft>
                          <a:spcPts val="0"/>
                        </a:spcAft>
                      </a:pPr>
                      <a:r>
                        <a:rPr lang="fa-IR" sz="700">
                          <a:effectLst/>
                        </a:rPr>
                        <a:t>ریاضی</a:t>
                      </a:r>
                      <a:endParaRPr lang="en-US" sz="900">
                        <a:effectLst/>
                      </a:endParaRPr>
                    </a:p>
                    <a:p>
                      <a:pPr algn="justLow" rtl="1">
                        <a:spcAft>
                          <a:spcPts val="0"/>
                        </a:spcAft>
                      </a:pPr>
                      <a:r>
                        <a:rPr lang="fa-IR" sz="700">
                          <a:effectLst/>
                        </a:rPr>
                        <a:t>ورزش</a:t>
                      </a:r>
                      <a:endParaRPr lang="en-US" sz="900">
                        <a:effectLst/>
                        <a:latin typeface="Times New Roman"/>
                        <a:ea typeface="MS Mincho"/>
                      </a:endParaRPr>
                    </a:p>
                  </a:txBody>
                  <a:tcPr marL="48836" marR="48836" marT="0" marB="0"/>
                </a:tc>
                <a:tc>
                  <a:txBody>
                    <a:bodyPr/>
                    <a:lstStyle/>
                    <a:p>
                      <a:pPr algn="justLow" rtl="1">
                        <a:spcAft>
                          <a:spcPts val="0"/>
                        </a:spcAft>
                      </a:pPr>
                      <a:r>
                        <a:rPr lang="fa-IR" sz="700">
                          <a:effectLst/>
                        </a:rPr>
                        <a:t>ف</a:t>
                      </a:r>
                      <a:endParaRPr lang="en-US" sz="900">
                        <a:effectLst/>
                      </a:endParaRPr>
                    </a:p>
                    <a:p>
                      <a:pPr algn="justLow" rtl="1">
                        <a:spcAft>
                          <a:spcPts val="0"/>
                        </a:spcAft>
                      </a:pPr>
                      <a:r>
                        <a:rPr lang="fa-IR" sz="700">
                          <a:effectLst/>
                        </a:rPr>
                        <a:t>م1</a:t>
                      </a:r>
                      <a:endParaRPr lang="en-US" sz="900">
                        <a:effectLst/>
                      </a:endParaRPr>
                    </a:p>
                    <a:p>
                      <a:pPr algn="justLow" rtl="1">
                        <a:spcAft>
                          <a:spcPts val="0"/>
                        </a:spcAft>
                      </a:pPr>
                      <a:r>
                        <a:rPr lang="fa-IR" sz="700">
                          <a:effectLst/>
                        </a:rPr>
                        <a:t>ف</a:t>
                      </a:r>
                      <a:endParaRPr lang="en-US" sz="900">
                        <a:effectLst/>
                      </a:endParaRPr>
                    </a:p>
                    <a:p>
                      <a:pPr algn="justLow" rtl="1">
                        <a:spcAft>
                          <a:spcPts val="0"/>
                        </a:spcAft>
                      </a:pPr>
                      <a:r>
                        <a:rPr lang="fa-IR" sz="700">
                          <a:effectLst/>
                        </a:rPr>
                        <a:t>م2</a:t>
                      </a:r>
                      <a:endParaRPr lang="en-US" sz="900">
                        <a:effectLst/>
                      </a:endParaRPr>
                    </a:p>
                    <a:p>
                      <a:pPr algn="justLow" rtl="1">
                        <a:spcAft>
                          <a:spcPts val="0"/>
                        </a:spcAft>
                      </a:pPr>
                      <a:r>
                        <a:rPr lang="fa-IR" sz="700">
                          <a:effectLst/>
                        </a:rPr>
                        <a:t>م3</a:t>
                      </a:r>
                      <a:endParaRPr lang="en-US" sz="900">
                        <a:effectLst/>
                      </a:endParaRPr>
                    </a:p>
                    <a:p>
                      <a:pPr algn="justLow" rtl="1">
                        <a:spcAft>
                          <a:spcPts val="0"/>
                        </a:spcAft>
                      </a:pPr>
                      <a:r>
                        <a:rPr lang="fa-IR" sz="700">
                          <a:effectLst/>
                        </a:rPr>
                        <a:t>آزاد               </a:t>
                      </a:r>
                      <a:endParaRPr lang="en-US" sz="900">
                        <a:effectLst/>
                        <a:latin typeface="Times New Roman"/>
                        <a:ea typeface="MS Mincho"/>
                      </a:endParaRPr>
                    </a:p>
                  </a:txBody>
                  <a:tcPr marL="48836" marR="48836" marT="0" marB="0"/>
                </a:tc>
                <a:tc>
                  <a:txBody>
                    <a:bodyPr/>
                    <a:lstStyle/>
                    <a:p>
                      <a:pPr algn="ctr" rtl="1">
                        <a:spcAft>
                          <a:spcPts val="0"/>
                        </a:spcAft>
                      </a:pPr>
                      <a:r>
                        <a:rPr lang="fa-IR" sz="700">
                          <a:effectLst/>
                        </a:rPr>
                        <a:t>5</a:t>
                      </a:r>
                      <a:endParaRPr lang="en-US" sz="900">
                        <a:effectLst/>
                      </a:endParaRPr>
                    </a:p>
                    <a:p>
                      <a:pPr algn="ctr" rtl="1">
                        <a:spcAft>
                          <a:spcPts val="0"/>
                        </a:spcAft>
                      </a:pPr>
                      <a:r>
                        <a:rPr lang="fa-IR" sz="700">
                          <a:effectLst/>
                        </a:rPr>
                        <a:t>15</a:t>
                      </a:r>
                      <a:endParaRPr lang="en-US" sz="900">
                        <a:effectLst/>
                      </a:endParaRPr>
                    </a:p>
                    <a:p>
                      <a:pPr algn="ctr" rtl="1">
                        <a:spcAft>
                          <a:spcPts val="0"/>
                        </a:spcAft>
                      </a:pPr>
                      <a:r>
                        <a:rPr lang="fa-IR" sz="700">
                          <a:effectLst/>
                        </a:rPr>
                        <a:t>5</a:t>
                      </a:r>
                      <a:endParaRPr lang="en-US" sz="900">
                        <a:effectLst/>
                      </a:endParaRPr>
                    </a:p>
                    <a:p>
                      <a:pPr algn="ctr" rtl="1">
                        <a:spcAft>
                          <a:spcPts val="0"/>
                        </a:spcAft>
                      </a:pPr>
                      <a:r>
                        <a:rPr lang="fa-IR" sz="700">
                          <a:effectLst/>
                        </a:rPr>
                        <a:t>15</a:t>
                      </a:r>
                      <a:endParaRPr lang="en-US" sz="900">
                        <a:effectLst/>
                      </a:endParaRPr>
                    </a:p>
                    <a:p>
                      <a:pPr algn="ctr" rtl="1">
                        <a:spcAft>
                          <a:spcPts val="0"/>
                        </a:spcAft>
                      </a:pPr>
                      <a:r>
                        <a:rPr lang="fa-IR" sz="700">
                          <a:effectLst/>
                        </a:rPr>
                        <a:t>15</a:t>
                      </a:r>
                      <a:endParaRPr lang="en-US" sz="900">
                        <a:effectLst/>
                      </a:endParaRPr>
                    </a:p>
                    <a:p>
                      <a:pPr algn="ctr" rtl="1">
                        <a:spcAft>
                          <a:spcPts val="0"/>
                        </a:spcAft>
                      </a:pPr>
                      <a:r>
                        <a:rPr lang="fa-IR" sz="700">
                          <a:effectLst/>
                        </a:rPr>
                        <a:t>-</a:t>
                      </a:r>
                      <a:endParaRPr lang="en-US" sz="900">
                        <a:effectLst/>
                        <a:latin typeface="Times New Roman"/>
                        <a:ea typeface="MS Mincho"/>
                      </a:endParaRPr>
                    </a:p>
                  </a:txBody>
                  <a:tcPr marL="48836" marR="48836" marT="0" marB="0"/>
                </a:tc>
                <a:tc>
                  <a:txBody>
                    <a:bodyPr/>
                    <a:lstStyle/>
                    <a:p>
                      <a:pPr algn="justLow" rtl="1">
                        <a:spcAft>
                          <a:spcPts val="0"/>
                        </a:spcAft>
                      </a:pPr>
                      <a:r>
                        <a:rPr lang="fa-IR" sz="700">
                          <a:effectLst/>
                        </a:rPr>
                        <a:t>ریاضی</a:t>
                      </a:r>
                      <a:endParaRPr lang="en-US" sz="900">
                        <a:effectLst/>
                      </a:endParaRPr>
                    </a:p>
                    <a:p>
                      <a:pPr algn="justLow" rtl="1">
                        <a:spcAft>
                          <a:spcPts val="0"/>
                        </a:spcAft>
                      </a:pPr>
                      <a:r>
                        <a:rPr lang="fa-IR" sz="700">
                          <a:effectLst/>
                        </a:rPr>
                        <a:t>فارسی</a:t>
                      </a:r>
                      <a:endParaRPr lang="en-US" sz="900">
                        <a:effectLst/>
                      </a:endParaRPr>
                    </a:p>
                    <a:p>
                      <a:pPr algn="justLow" rtl="1">
                        <a:spcAft>
                          <a:spcPts val="0"/>
                        </a:spcAft>
                      </a:pPr>
                      <a:r>
                        <a:rPr lang="fa-IR" sz="700">
                          <a:effectLst/>
                        </a:rPr>
                        <a:t>علوم</a:t>
                      </a:r>
                      <a:endParaRPr lang="en-US" sz="900">
                        <a:effectLst/>
                      </a:endParaRPr>
                    </a:p>
                    <a:p>
                      <a:pPr algn="justLow" rtl="1">
                        <a:spcAft>
                          <a:spcPts val="0"/>
                        </a:spcAft>
                      </a:pPr>
                      <a:r>
                        <a:rPr lang="fa-IR" sz="700">
                          <a:effectLst/>
                        </a:rPr>
                        <a:t>فارسی</a:t>
                      </a:r>
                      <a:endParaRPr lang="en-US" sz="900">
                        <a:effectLst/>
                      </a:endParaRPr>
                    </a:p>
                    <a:p>
                      <a:pPr algn="justLow" rtl="1">
                        <a:spcAft>
                          <a:spcPts val="0"/>
                        </a:spcAft>
                      </a:pPr>
                      <a:r>
                        <a:rPr lang="fa-IR" sz="700">
                          <a:effectLst/>
                        </a:rPr>
                        <a:t>بنویسیم</a:t>
                      </a:r>
                      <a:endParaRPr lang="en-US" sz="900">
                        <a:effectLst/>
                      </a:endParaRPr>
                    </a:p>
                    <a:p>
                      <a:pPr algn="justLow" rtl="1">
                        <a:spcAft>
                          <a:spcPts val="0"/>
                        </a:spcAft>
                      </a:pPr>
                      <a:r>
                        <a:rPr lang="fa-IR" sz="700">
                          <a:effectLst/>
                        </a:rPr>
                        <a:t>اجتماعی</a:t>
                      </a:r>
                      <a:endParaRPr lang="en-US" sz="900">
                        <a:effectLst/>
                        <a:latin typeface="Times New Roman"/>
                        <a:ea typeface="MS Mincho"/>
                      </a:endParaRPr>
                    </a:p>
                  </a:txBody>
                  <a:tcPr marL="48836" marR="48836" marT="0" marB="0"/>
                </a:tc>
                <a:tc>
                  <a:txBody>
                    <a:bodyPr/>
                    <a:lstStyle/>
                    <a:p>
                      <a:pPr algn="justLow" rtl="1">
                        <a:spcAft>
                          <a:spcPts val="0"/>
                        </a:spcAft>
                      </a:pPr>
                      <a:r>
                        <a:rPr lang="fa-IR" sz="700">
                          <a:effectLst/>
                        </a:rPr>
                        <a:t>م1</a:t>
                      </a:r>
                      <a:endParaRPr lang="en-US" sz="900">
                        <a:effectLst/>
                      </a:endParaRPr>
                    </a:p>
                    <a:p>
                      <a:pPr algn="justLow" rtl="1">
                        <a:spcAft>
                          <a:spcPts val="0"/>
                        </a:spcAft>
                      </a:pPr>
                      <a:r>
                        <a:rPr lang="fa-IR" sz="700">
                          <a:effectLst/>
                        </a:rPr>
                        <a:t>خ</a:t>
                      </a:r>
                      <a:endParaRPr lang="en-US" sz="900">
                        <a:effectLst/>
                      </a:endParaRPr>
                    </a:p>
                    <a:p>
                      <a:pPr algn="justLow" rtl="1">
                        <a:spcAft>
                          <a:spcPts val="0"/>
                        </a:spcAft>
                      </a:pPr>
                      <a:r>
                        <a:rPr lang="fa-IR" sz="700">
                          <a:effectLst/>
                        </a:rPr>
                        <a:t>م2</a:t>
                      </a:r>
                      <a:endParaRPr lang="en-US" sz="900">
                        <a:effectLst/>
                      </a:endParaRPr>
                    </a:p>
                    <a:p>
                      <a:pPr algn="justLow" rtl="1">
                        <a:spcAft>
                          <a:spcPts val="0"/>
                        </a:spcAft>
                      </a:pPr>
                      <a:r>
                        <a:rPr lang="fa-IR" sz="700">
                          <a:effectLst/>
                        </a:rPr>
                        <a:t>ف</a:t>
                      </a:r>
                      <a:endParaRPr lang="en-US" sz="900">
                        <a:effectLst/>
                      </a:endParaRPr>
                    </a:p>
                    <a:p>
                      <a:pPr algn="justLow" rtl="1">
                        <a:spcAft>
                          <a:spcPts val="0"/>
                        </a:spcAft>
                      </a:pPr>
                      <a:r>
                        <a:rPr lang="fa-IR" sz="700">
                          <a:effectLst/>
                        </a:rPr>
                        <a:t>خ</a:t>
                      </a:r>
                      <a:endParaRPr lang="en-US" sz="900">
                        <a:effectLst/>
                      </a:endParaRPr>
                    </a:p>
                    <a:p>
                      <a:pPr algn="justLow" rtl="1">
                        <a:spcAft>
                          <a:spcPts val="0"/>
                        </a:spcAft>
                      </a:pPr>
                      <a:r>
                        <a:rPr lang="fa-IR" sz="700">
                          <a:effectLst/>
                        </a:rPr>
                        <a:t>م3</a:t>
                      </a:r>
                      <a:endParaRPr lang="en-US" sz="900">
                        <a:effectLst/>
                        <a:latin typeface="Times New Roman"/>
                        <a:ea typeface="MS Mincho"/>
                      </a:endParaRPr>
                    </a:p>
                  </a:txBody>
                  <a:tcPr marL="48836" marR="48836" marT="0" marB="0"/>
                </a:tc>
                <a:tc>
                  <a:txBody>
                    <a:bodyPr/>
                    <a:lstStyle/>
                    <a:p>
                      <a:pPr algn="ctr" rtl="1">
                        <a:spcAft>
                          <a:spcPts val="0"/>
                        </a:spcAft>
                      </a:pPr>
                      <a:r>
                        <a:rPr lang="fa-IR" sz="700">
                          <a:effectLst/>
                        </a:rPr>
                        <a:t>15</a:t>
                      </a:r>
                      <a:endParaRPr lang="en-US" sz="900">
                        <a:effectLst/>
                      </a:endParaRPr>
                    </a:p>
                    <a:p>
                      <a:pPr algn="ctr" rtl="1">
                        <a:spcAft>
                          <a:spcPts val="0"/>
                        </a:spcAft>
                      </a:pPr>
                      <a:r>
                        <a:rPr lang="fa-IR" sz="700">
                          <a:effectLst/>
                        </a:rPr>
                        <a:t>-</a:t>
                      </a:r>
                      <a:endParaRPr lang="en-US" sz="900">
                        <a:effectLst/>
                      </a:endParaRPr>
                    </a:p>
                    <a:p>
                      <a:pPr algn="ctr" rtl="1">
                        <a:spcAft>
                          <a:spcPts val="0"/>
                        </a:spcAft>
                      </a:pPr>
                      <a:r>
                        <a:rPr lang="fa-IR" sz="700">
                          <a:effectLst/>
                        </a:rPr>
                        <a:t>15</a:t>
                      </a:r>
                      <a:endParaRPr lang="en-US" sz="900">
                        <a:effectLst/>
                      </a:endParaRPr>
                    </a:p>
                    <a:p>
                      <a:pPr algn="ctr" rtl="1">
                        <a:spcAft>
                          <a:spcPts val="0"/>
                        </a:spcAft>
                      </a:pPr>
                      <a:r>
                        <a:rPr lang="fa-IR" sz="700">
                          <a:effectLst/>
                        </a:rPr>
                        <a:t>5</a:t>
                      </a:r>
                      <a:endParaRPr lang="en-US" sz="900">
                        <a:effectLst/>
                      </a:endParaRPr>
                    </a:p>
                    <a:p>
                      <a:pPr algn="ctr" rtl="1">
                        <a:spcAft>
                          <a:spcPts val="0"/>
                        </a:spcAft>
                      </a:pPr>
                      <a:r>
                        <a:rPr lang="fa-IR" sz="700">
                          <a:effectLst/>
                        </a:rPr>
                        <a:t>-</a:t>
                      </a:r>
                      <a:endParaRPr lang="en-US" sz="900">
                        <a:effectLst/>
                      </a:endParaRPr>
                    </a:p>
                    <a:p>
                      <a:pPr algn="ctr" rtl="1">
                        <a:spcAft>
                          <a:spcPts val="0"/>
                        </a:spcAft>
                      </a:pPr>
                      <a:r>
                        <a:rPr lang="fa-IR" sz="700">
                          <a:effectLst/>
                        </a:rPr>
                        <a:t>15</a:t>
                      </a:r>
                      <a:endParaRPr lang="en-US" sz="900">
                        <a:effectLst/>
                        <a:latin typeface="Times New Roman"/>
                        <a:ea typeface="MS Mincho"/>
                      </a:endParaRPr>
                    </a:p>
                  </a:txBody>
                  <a:tcPr marL="48836" marR="48836" marT="0" marB="0"/>
                </a:tc>
                <a:tc>
                  <a:txBody>
                    <a:bodyPr/>
                    <a:lstStyle/>
                    <a:p>
                      <a:pPr algn="justLow" rtl="1">
                        <a:spcAft>
                          <a:spcPts val="0"/>
                        </a:spcAft>
                      </a:pPr>
                      <a:r>
                        <a:rPr lang="fa-IR" sz="700">
                          <a:effectLst/>
                        </a:rPr>
                        <a:t>ورزش</a:t>
                      </a:r>
                      <a:endParaRPr lang="en-US" sz="900">
                        <a:effectLst/>
                      </a:endParaRPr>
                    </a:p>
                    <a:p>
                      <a:pPr algn="justLow" rtl="1">
                        <a:spcAft>
                          <a:spcPts val="0"/>
                        </a:spcAft>
                      </a:pPr>
                      <a:r>
                        <a:rPr lang="fa-IR" sz="700">
                          <a:effectLst/>
                        </a:rPr>
                        <a:t>علوم </a:t>
                      </a:r>
                      <a:endParaRPr lang="en-US" sz="900">
                        <a:effectLst/>
                      </a:endParaRPr>
                    </a:p>
                    <a:p>
                      <a:pPr algn="justLow" rtl="1">
                        <a:spcAft>
                          <a:spcPts val="0"/>
                        </a:spcAft>
                      </a:pPr>
                      <a:r>
                        <a:rPr lang="fa-IR" sz="700">
                          <a:effectLst/>
                        </a:rPr>
                        <a:t>هنر</a:t>
                      </a:r>
                      <a:endParaRPr lang="en-US" sz="900">
                        <a:effectLst/>
                      </a:endParaRPr>
                    </a:p>
                    <a:p>
                      <a:pPr algn="justLow" rtl="1">
                        <a:spcAft>
                          <a:spcPts val="0"/>
                        </a:spcAft>
                      </a:pPr>
                      <a:r>
                        <a:rPr lang="fa-IR" sz="700">
                          <a:effectLst/>
                        </a:rPr>
                        <a:t>تاریخ</a:t>
                      </a:r>
                      <a:endParaRPr lang="en-US" sz="900">
                        <a:effectLst/>
                      </a:endParaRPr>
                    </a:p>
                    <a:p>
                      <a:pPr algn="justLow" rtl="1">
                        <a:spcAft>
                          <a:spcPts val="0"/>
                        </a:spcAft>
                      </a:pPr>
                      <a:r>
                        <a:rPr lang="fa-IR" sz="700">
                          <a:effectLst/>
                        </a:rPr>
                        <a:t>تاریخ</a:t>
                      </a:r>
                      <a:endParaRPr lang="en-US" sz="900">
                        <a:effectLst/>
                      </a:endParaRPr>
                    </a:p>
                    <a:p>
                      <a:pPr algn="justLow" rtl="1">
                        <a:spcAft>
                          <a:spcPts val="0"/>
                        </a:spcAft>
                      </a:pPr>
                      <a:r>
                        <a:rPr lang="fa-IR" sz="700">
                          <a:effectLst/>
                        </a:rPr>
                        <a:t>فارسی</a:t>
                      </a:r>
                      <a:endParaRPr lang="en-US" sz="900">
                        <a:effectLst/>
                        <a:latin typeface="Times New Roman"/>
                        <a:ea typeface="MS Mincho"/>
                      </a:endParaRPr>
                    </a:p>
                  </a:txBody>
                  <a:tcPr marL="48836" marR="48836" marT="0" marB="0"/>
                </a:tc>
                <a:tc>
                  <a:txBody>
                    <a:bodyPr/>
                    <a:lstStyle/>
                    <a:p>
                      <a:pPr algn="justLow" rtl="1">
                        <a:spcAft>
                          <a:spcPts val="0"/>
                        </a:spcAft>
                      </a:pPr>
                      <a:r>
                        <a:rPr lang="fa-IR" sz="700">
                          <a:effectLst/>
                        </a:rPr>
                        <a:t>آزاد</a:t>
                      </a:r>
                      <a:endParaRPr lang="en-US" sz="900">
                        <a:effectLst/>
                      </a:endParaRPr>
                    </a:p>
                    <a:p>
                      <a:pPr algn="justLow" rtl="1">
                        <a:spcAft>
                          <a:spcPts val="0"/>
                        </a:spcAft>
                      </a:pPr>
                      <a:r>
                        <a:rPr lang="fa-IR" sz="700">
                          <a:effectLst/>
                        </a:rPr>
                        <a:t>م1</a:t>
                      </a:r>
                      <a:endParaRPr lang="en-US" sz="900">
                        <a:effectLst/>
                      </a:endParaRPr>
                    </a:p>
                    <a:p>
                      <a:pPr algn="justLow" rtl="1">
                        <a:spcAft>
                          <a:spcPts val="0"/>
                        </a:spcAft>
                      </a:pPr>
                      <a:r>
                        <a:rPr lang="fa-IR" sz="700">
                          <a:effectLst/>
                        </a:rPr>
                        <a:t>خ</a:t>
                      </a:r>
                      <a:endParaRPr lang="en-US" sz="900">
                        <a:effectLst/>
                      </a:endParaRPr>
                    </a:p>
                    <a:p>
                      <a:pPr algn="justLow" rtl="1">
                        <a:spcAft>
                          <a:spcPts val="0"/>
                        </a:spcAft>
                      </a:pPr>
                      <a:r>
                        <a:rPr lang="fa-IR" sz="700">
                          <a:effectLst/>
                        </a:rPr>
                        <a:t>م2</a:t>
                      </a:r>
                      <a:endParaRPr lang="en-US" sz="900">
                        <a:effectLst/>
                      </a:endParaRPr>
                    </a:p>
                    <a:p>
                      <a:pPr algn="justLow" rtl="1">
                        <a:spcAft>
                          <a:spcPts val="0"/>
                        </a:spcAft>
                      </a:pPr>
                      <a:r>
                        <a:rPr lang="fa-IR" sz="700">
                          <a:effectLst/>
                        </a:rPr>
                        <a:t>م3</a:t>
                      </a:r>
                      <a:endParaRPr lang="en-US" sz="900">
                        <a:effectLst/>
                      </a:endParaRPr>
                    </a:p>
                    <a:p>
                      <a:pPr algn="justLow" rtl="1">
                        <a:spcAft>
                          <a:spcPts val="0"/>
                        </a:spcAft>
                      </a:pPr>
                      <a:r>
                        <a:rPr lang="fa-IR" sz="700">
                          <a:effectLst/>
                        </a:rPr>
                        <a:t>ف</a:t>
                      </a:r>
                      <a:endParaRPr lang="en-US" sz="900">
                        <a:effectLst/>
                        <a:latin typeface="Times New Roman"/>
                        <a:ea typeface="MS Mincho"/>
                      </a:endParaRPr>
                    </a:p>
                  </a:txBody>
                  <a:tcPr marL="48836" marR="48836" marT="0" marB="0"/>
                </a:tc>
                <a:tc>
                  <a:txBody>
                    <a:bodyPr/>
                    <a:lstStyle/>
                    <a:p>
                      <a:pPr algn="ctr" rtl="1">
                        <a:spcAft>
                          <a:spcPts val="0"/>
                        </a:spcAft>
                      </a:pPr>
                      <a:r>
                        <a:rPr lang="fa-IR" sz="700">
                          <a:effectLst/>
                        </a:rPr>
                        <a:t>-</a:t>
                      </a:r>
                      <a:endParaRPr lang="en-US" sz="900">
                        <a:effectLst/>
                      </a:endParaRPr>
                    </a:p>
                    <a:p>
                      <a:pPr algn="ctr" rtl="1">
                        <a:spcAft>
                          <a:spcPts val="0"/>
                        </a:spcAft>
                      </a:pPr>
                      <a:r>
                        <a:rPr lang="fa-IR" sz="700">
                          <a:effectLst/>
                        </a:rPr>
                        <a:t>15</a:t>
                      </a:r>
                      <a:endParaRPr lang="en-US" sz="900">
                        <a:effectLst/>
                      </a:endParaRPr>
                    </a:p>
                    <a:p>
                      <a:pPr algn="ctr" rtl="1">
                        <a:spcAft>
                          <a:spcPts val="0"/>
                        </a:spcAft>
                      </a:pPr>
                      <a:r>
                        <a:rPr lang="fa-IR" sz="700">
                          <a:effectLst/>
                        </a:rPr>
                        <a:t>-</a:t>
                      </a:r>
                      <a:endParaRPr lang="en-US" sz="900">
                        <a:effectLst/>
                      </a:endParaRPr>
                    </a:p>
                    <a:p>
                      <a:pPr algn="ctr" rtl="1">
                        <a:spcAft>
                          <a:spcPts val="0"/>
                        </a:spcAft>
                      </a:pPr>
                      <a:r>
                        <a:rPr lang="fa-IR" sz="700">
                          <a:effectLst/>
                        </a:rPr>
                        <a:t>15</a:t>
                      </a:r>
                      <a:endParaRPr lang="en-US" sz="900">
                        <a:effectLst/>
                      </a:endParaRPr>
                    </a:p>
                    <a:p>
                      <a:pPr algn="ctr" rtl="1">
                        <a:spcAft>
                          <a:spcPts val="0"/>
                        </a:spcAft>
                      </a:pPr>
                      <a:r>
                        <a:rPr lang="fa-IR" sz="700">
                          <a:effectLst/>
                        </a:rPr>
                        <a:t>15</a:t>
                      </a:r>
                      <a:endParaRPr lang="en-US" sz="900">
                        <a:effectLst/>
                      </a:endParaRPr>
                    </a:p>
                    <a:p>
                      <a:pPr algn="ctr" rtl="1">
                        <a:spcAft>
                          <a:spcPts val="0"/>
                        </a:spcAft>
                      </a:pPr>
                      <a:r>
                        <a:rPr lang="fa-IR" sz="700">
                          <a:effectLst/>
                        </a:rPr>
                        <a:t>5</a:t>
                      </a:r>
                      <a:endParaRPr lang="en-US" sz="900">
                        <a:effectLst/>
                        <a:latin typeface="Times New Roman"/>
                        <a:ea typeface="MS Mincho"/>
                      </a:endParaRPr>
                    </a:p>
                  </a:txBody>
                  <a:tcPr marL="48836" marR="48836" marT="0" marB="0"/>
                </a:tc>
                <a:tc>
                  <a:txBody>
                    <a:bodyPr/>
                    <a:lstStyle/>
                    <a:p>
                      <a:pPr algn="justLow" rtl="1">
                        <a:spcAft>
                          <a:spcPts val="0"/>
                        </a:spcAft>
                      </a:pPr>
                      <a:r>
                        <a:rPr lang="fa-IR" sz="700">
                          <a:effectLst/>
                        </a:rPr>
                        <a:t>علوم</a:t>
                      </a:r>
                      <a:endParaRPr lang="en-US" sz="900">
                        <a:effectLst/>
                      </a:endParaRPr>
                    </a:p>
                    <a:p>
                      <a:pPr algn="justLow" rtl="1">
                        <a:spcAft>
                          <a:spcPts val="0"/>
                        </a:spcAft>
                      </a:pPr>
                      <a:r>
                        <a:rPr lang="fa-IR" sz="700">
                          <a:effectLst/>
                        </a:rPr>
                        <a:t>فارسی</a:t>
                      </a:r>
                      <a:endParaRPr lang="en-US" sz="900">
                        <a:effectLst/>
                      </a:endParaRPr>
                    </a:p>
                    <a:p>
                      <a:pPr algn="justLow" rtl="1">
                        <a:spcAft>
                          <a:spcPts val="0"/>
                        </a:spcAft>
                      </a:pPr>
                      <a:r>
                        <a:rPr lang="fa-IR" sz="700">
                          <a:effectLst/>
                        </a:rPr>
                        <a:t>اجتماعی</a:t>
                      </a:r>
                      <a:endParaRPr lang="en-US" sz="900">
                        <a:effectLst/>
                      </a:endParaRPr>
                    </a:p>
                    <a:p>
                      <a:pPr algn="justLow" rtl="1">
                        <a:spcAft>
                          <a:spcPts val="0"/>
                        </a:spcAft>
                      </a:pPr>
                      <a:r>
                        <a:rPr lang="fa-IR" sz="700">
                          <a:effectLst/>
                        </a:rPr>
                        <a:t>فارسی</a:t>
                      </a:r>
                      <a:endParaRPr lang="en-US" sz="900">
                        <a:effectLst/>
                      </a:endParaRPr>
                    </a:p>
                    <a:p>
                      <a:pPr algn="justLow" rtl="1">
                        <a:spcAft>
                          <a:spcPts val="0"/>
                        </a:spcAft>
                      </a:pPr>
                      <a:r>
                        <a:rPr lang="fa-IR" sz="700">
                          <a:effectLst/>
                        </a:rPr>
                        <a:t>علوم</a:t>
                      </a:r>
                      <a:endParaRPr lang="en-US" sz="900">
                        <a:effectLst/>
                      </a:endParaRPr>
                    </a:p>
                    <a:p>
                      <a:pPr algn="justLow" rtl="1">
                        <a:spcAft>
                          <a:spcPts val="0"/>
                        </a:spcAft>
                      </a:pPr>
                      <a:r>
                        <a:rPr lang="fa-IR" sz="700">
                          <a:effectLst/>
                        </a:rPr>
                        <a:t>بنویسیم</a:t>
                      </a:r>
                      <a:endParaRPr lang="en-US" sz="900">
                        <a:effectLst/>
                        <a:latin typeface="Times New Roman"/>
                        <a:ea typeface="MS Mincho"/>
                      </a:endParaRPr>
                    </a:p>
                  </a:txBody>
                  <a:tcPr marL="48836" marR="48836" marT="0" marB="0"/>
                </a:tc>
                <a:tc>
                  <a:txBody>
                    <a:bodyPr/>
                    <a:lstStyle/>
                    <a:p>
                      <a:pPr algn="r" rtl="1">
                        <a:spcAft>
                          <a:spcPts val="0"/>
                        </a:spcAft>
                      </a:pPr>
                      <a:r>
                        <a:rPr lang="fa-IR" sz="700">
                          <a:effectLst/>
                        </a:rPr>
                        <a:t>ف</a:t>
                      </a:r>
                      <a:endParaRPr lang="en-US" sz="900">
                        <a:effectLst/>
                      </a:endParaRPr>
                    </a:p>
                    <a:p>
                      <a:pPr algn="r" rtl="1">
                        <a:spcAft>
                          <a:spcPts val="0"/>
                        </a:spcAft>
                      </a:pPr>
                      <a:r>
                        <a:rPr lang="fa-IR" sz="700">
                          <a:effectLst/>
                        </a:rPr>
                        <a:t>م1</a:t>
                      </a:r>
                      <a:endParaRPr lang="en-US" sz="900">
                        <a:effectLst/>
                      </a:endParaRPr>
                    </a:p>
                    <a:p>
                      <a:pPr algn="r" rtl="1">
                        <a:spcAft>
                          <a:spcPts val="0"/>
                        </a:spcAft>
                      </a:pPr>
                      <a:r>
                        <a:rPr lang="fa-IR" sz="700">
                          <a:effectLst/>
                        </a:rPr>
                        <a:t>م2</a:t>
                      </a:r>
                      <a:endParaRPr lang="en-US" sz="900">
                        <a:effectLst/>
                      </a:endParaRPr>
                    </a:p>
                    <a:p>
                      <a:pPr algn="r" rtl="1">
                        <a:spcAft>
                          <a:spcPts val="0"/>
                        </a:spcAft>
                      </a:pPr>
                      <a:r>
                        <a:rPr lang="fa-IR" sz="700">
                          <a:effectLst/>
                        </a:rPr>
                        <a:t>م 3</a:t>
                      </a:r>
                      <a:endParaRPr lang="en-US" sz="900">
                        <a:effectLst/>
                      </a:endParaRPr>
                    </a:p>
                    <a:p>
                      <a:pPr algn="r" rtl="1">
                        <a:spcAft>
                          <a:spcPts val="0"/>
                        </a:spcAft>
                      </a:pPr>
                      <a:r>
                        <a:rPr lang="fa-IR" sz="700">
                          <a:effectLst/>
                        </a:rPr>
                        <a:t>خ</a:t>
                      </a:r>
                      <a:endParaRPr lang="en-US" sz="900">
                        <a:effectLst/>
                      </a:endParaRPr>
                    </a:p>
                    <a:p>
                      <a:pPr algn="r" rtl="1">
                        <a:spcAft>
                          <a:spcPts val="0"/>
                        </a:spcAft>
                      </a:pPr>
                      <a:r>
                        <a:rPr lang="fa-IR" sz="700">
                          <a:effectLst/>
                        </a:rPr>
                        <a:t>خ</a:t>
                      </a:r>
                      <a:endParaRPr lang="en-US" sz="900">
                        <a:effectLst/>
                        <a:latin typeface="Times New Roman"/>
                        <a:ea typeface="MS Mincho"/>
                      </a:endParaRPr>
                    </a:p>
                  </a:txBody>
                  <a:tcPr marL="48836" marR="48836" marT="0" marB="0"/>
                </a:tc>
              </a:tr>
              <a:tr h="712532">
                <a:tc>
                  <a:txBody>
                    <a:bodyPr/>
                    <a:lstStyle/>
                    <a:p>
                      <a:pPr marL="71755" marR="71755" algn="justLow" rtl="1">
                        <a:spcAft>
                          <a:spcPts val="0"/>
                        </a:spcAft>
                      </a:pPr>
                      <a:r>
                        <a:rPr lang="fa-IR" sz="900">
                          <a:effectLst/>
                        </a:rPr>
                        <a:t>          دو شنبه</a:t>
                      </a:r>
                      <a:endParaRPr lang="en-US" sz="900">
                        <a:effectLst/>
                        <a:latin typeface="Times New Roman"/>
                        <a:ea typeface="MS Mincho"/>
                      </a:endParaRPr>
                    </a:p>
                  </a:txBody>
                  <a:tcPr marL="48836" marR="48836" marT="0" marB="0" vert="vert270"/>
                </a:tc>
                <a:tc>
                  <a:txBody>
                    <a:bodyPr/>
                    <a:lstStyle/>
                    <a:p>
                      <a:pPr algn="justLow" rtl="1">
                        <a:spcAft>
                          <a:spcPts val="0"/>
                        </a:spcAft>
                      </a:pPr>
                      <a:r>
                        <a:rPr lang="fa-IR" sz="700">
                          <a:effectLst/>
                        </a:rPr>
                        <a:t>اول</a:t>
                      </a:r>
                      <a:endParaRPr lang="en-US" sz="900">
                        <a:effectLst/>
                      </a:endParaRPr>
                    </a:p>
                    <a:p>
                      <a:pPr algn="justLow" rtl="1">
                        <a:spcAft>
                          <a:spcPts val="0"/>
                        </a:spcAft>
                      </a:pPr>
                      <a:r>
                        <a:rPr lang="fa-IR" sz="700">
                          <a:effectLst/>
                        </a:rPr>
                        <a:t>دوم</a:t>
                      </a:r>
                      <a:endParaRPr lang="en-US" sz="900">
                        <a:effectLst/>
                      </a:endParaRPr>
                    </a:p>
                    <a:p>
                      <a:pPr algn="justLow" rtl="1">
                        <a:spcAft>
                          <a:spcPts val="0"/>
                        </a:spcAft>
                      </a:pPr>
                      <a:r>
                        <a:rPr lang="fa-IR" sz="700">
                          <a:effectLst/>
                        </a:rPr>
                        <a:t>سوم</a:t>
                      </a:r>
                      <a:endParaRPr lang="en-US" sz="900">
                        <a:effectLst/>
                      </a:endParaRPr>
                    </a:p>
                    <a:p>
                      <a:pPr algn="justLow" rtl="1">
                        <a:spcAft>
                          <a:spcPts val="0"/>
                        </a:spcAft>
                      </a:pPr>
                      <a:r>
                        <a:rPr lang="fa-IR" sz="700">
                          <a:effectLst/>
                        </a:rPr>
                        <a:t>چهارم</a:t>
                      </a:r>
                      <a:endParaRPr lang="en-US" sz="900">
                        <a:effectLst/>
                      </a:endParaRPr>
                    </a:p>
                    <a:p>
                      <a:pPr algn="justLow" rtl="1">
                        <a:spcAft>
                          <a:spcPts val="0"/>
                        </a:spcAft>
                      </a:pPr>
                      <a:r>
                        <a:rPr lang="fa-IR" sz="700">
                          <a:effectLst/>
                        </a:rPr>
                        <a:t>پنجم</a:t>
                      </a:r>
                      <a:endParaRPr lang="en-US" sz="900">
                        <a:effectLst/>
                      </a:endParaRPr>
                    </a:p>
                    <a:p>
                      <a:pPr algn="justLow" rtl="1">
                        <a:spcAft>
                          <a:spcPts val="0"/>
                        </a:spcAft>
                      </a:pPr>
                      <a:r>
                        <a:rPr lang="fa-IR" sz="700">
                          <a:effectLst/>
                        </a:rPr>
                        <a:t>ششم</a:t>
                      </a:r>
                      <a:endParaRPr lang="en-US" sz="900">
                        <a:effectLst/>
                        <a:latin typeface="Times New Roman"/>
                        <a:ea typeface="MS Mincho"/>
                      </a:endParaRPr>
                    </a:p>
                  </a:txBody>
                  <a:tcPr marL="48836" marR="48836" marT="0" marB="0"/>
                </a:tc>
                <a:tc>
                  <a:txBody>
                    <a:bodyPr/>
                    <a:lstStyle/>
                    <a:p>
                      <a:pPr algn="justLow" rtl="1">
                        <a:spcAft>
                          <a:spcPts val="0"/>
                        </a:spcAft>
                      </a:pPr>
                      <a:r>
                        <a:rPr lang="fa-IR" sz="700">
                          <a:effectLst/>
                        </a:rPr>
                        <a:t>ریاضی</a:t>
                      </a:r>
                      <a:endParaRPr lang="en-US" sz="900">
                        <a:effectLst/>
                      </a:endParaRPr>
                    </a:p>
                    <a:p>
                      <a:pPr algn="justLow" rtl="1">
                        <a:spcAft>
                          <a:spcPts val="0"/>
                        </a:spcAft>
                      </a:pPr>
                      <a:r>
                        <a:rPr lang="fa-IR" sz="700">
                          <a:effectLst/>
                        </a:rPr>
                        <a:t>ریاضی</a:t>
                      </a:r>
                      <a:endParaRPr lang="en-US" sz="900">
                        <a:effectLst/>
                      </a:endParaRPr>
                    </a:p>
                    <a:p>
                      <a:pPr algn="justLow" rtl="1">
                        <a:spcAft>
                          <a:spcPts val="0"/>
                        </a:spcAft>
                      </a:pPr>
                      <a:r>
                        <a:rPr lang="fa-IR" sz="700">
                          <a:effectLst/>
                        </a:rPr>
                        <a:t>ورزش</a:t>
                      </a:r>
                      <a:endParaRPr lang="en-US" sz="900">
                        <a:effectLst/>
                      </a:endParaRPr>
                    </a:p>
                    <a:p>
                      <a:pPr algn="justLow" rtl="1">
                        <a:spcAft>
                          <a:spcPts val="0"/>
                        </a:spcAft>
                      </a:pPr>
                      <a:r>
                        <a:rPr lang="fa-IR" sz="700">
                          <a:effectLst/>
                        </a:rPr>
                        <a:t>هدیه</a:t>
                      </a:r>
                      <a:endParaRPr lang="en-US" sz="900">
                        <a:effectLst/>
                      </a:endParaRPr>
                    </a:p>
                    <a:p>
                      <a:pPr algn="justLow" rtl="1">
                        <a:spcAft>
                          <a:spcPts val="0"/>
                        </a:spcAft>
                      </a:pPr>
                      <a:r>
                        <a:rPr lang="fa-IR" sz="700">
                          <a:effectLst/>
                        </a:rPr>
                        <a:t>جغرافی</a:t>
                      </a:r>
                      <a:endParaRPr lang="en-US" sz="900">
                        <a:effectLst/>
                      </a:endParaRPr>
                    </a:p>
                    <a:p>
                      <a:pPr algn="justLow" rtl="1">
                        <a:spcAft>
                          <a:spcPts val="0"/>
                        </a:spcAft>
                      </a:pPr>
                      <a:r>
                        <a:rPr lang="fa-IR" sz="700">
                          <a:effectLst/>
                        </a:rPr>
                        <a:t>ریاضی</a:t>
                      </a:r>
                      <a:endParaRPr lang="en-US" sz="900">
                        <a:effectLst/>
                        <a:latin typeface="Times New Roman"/>
                        <a:ea typeface="MS Mincho"/>
                      </a:endParaRPr>
                    </a:p>
                  </a:txBody>
                  <a:tcPr marL="48836" marR="48836" marT="0" marB="0"/>
                </a:tc>
                <a:tc>
                  <a:txBody>
                    <a:bodyPr/>
                    <a:lstStyle/>
                    <a:p>
                      <a:pPr algn="justLow" rtl="1">
                        <a:spcAft>
                          <a:spcPts val="0"/>
                        </a:spcAft>
                      </a:pPr>
                      <a:r>
                        <a:rPr lang="fa-IR" sz="700">
                          <a:effectLst/>
                        </a:rPr>
                        <a:t>م1</a:t>
                      </a:r>
                      <a:endParaRPr lang="en-US" sz="900">
                        <a:effectLst/>
                      </a:endParaRPr>
                    </a:p>
                    <a:p>
                      <a:pPr algn="justLow" rtl="1">
                        <a:spcAft>
                          <a:spcPts val="0"/>
                        </a:spcAft>
                      </a:pPr>
                      <a:r>
                        <a:rPr lang="fa-IR" sz="700">
                          <a:effectLst/>
                        </a:rPr>
                        <a:t>م2</a:t>
                      </a:r>
                      <a:endParaRPr lang="en-US" sz="900">
                        <a:effectLst/>
                      </a:endParaRPr>
                    </a:p>
                    <a:p>
                      <a:pPr algn="justLow" rtl="1">
                        <a:spcAft>
                          <a:spcPts val="0"/>
                        </a:spcAft>
                      </a:pPr>
                      <a:r>
                        <a:rPr lang="fa-IR" sz="700">
                          <a:effectLst/>
                        </a:rPr>
                        <a:t>آزاد</a:t>
                      </a:r>
                      <a:endParaRPr lang="en-US" sz="900">
                        <a:effectLst/>
                      </a:endParaRPr>
                    </a:p>
                    <a:p>
                      <a:pPr algn="justLow" rtl="1">
                        <a:spcAft>
                          <a:spcPts val="0"/>
                        </a:spcAft>
                      </a:pPr>
                      <a:r>
                        <a:rPr lang="fa-IR" sz="700">
                          <a:effectLst/>
                        </a:rPr>
                        <a:t>خ</a:t>
                      </a:r>
                      <a:endParaRPr lang="en-US" sz="900">
                        <a:effectLst/>
                      </a:endParaRPr>
                    </a:p>
                    <a:p>
                      <a:pPr algn="justLow" rtl="1">
                        <a:spcAft>
                          <a:spcPts val="0"/>
                        </a:spcAft>
                      </a:pPr>
                      <a:r>
                        <a:rPr lang="fa-IR" sz="700">
                          <a:effectLst/>
                        </a:rPr>
                        <a:t>ف</a:t>
                      </a:r>
                      <a:endParaRPr lang="en-US" sz="900">
                        <a:effectLst/>
                      </a:endParaRPr>
                    </a:p>
                    <a:p>
                      <a:pPr algn="justLow" rtl="1">
                        <a:spcAft>
                          <a:spcPts val="0"/>
                        </a:spcAft>
                      </a:pPr>
                      <a:r>
                        <a:rPr lang="fa-IR" sz="700">
                          <a:effectLst/>
                        </a:rPr>
                        <a:t>م3</a:t>
                      </a:r>
                      <a:endParaRPr lang="en-US" sz="900">
                        <a:effectLst/>
                        <a:latin typeface="Times New Roman"/>
                        <a:ea typeface="MS Mincho"/>
                      </a:endParaRPr>
                    </a:p>
                  </a:txBody>
                  <a:tcPr marL="48836" marR="48836" marT="0" marB="0"/>
                </a:tc>
                <a:tc>
                  <a:txBody>
                    <a:bodyPr/>
                    <a:lstStyle/>
                    <a:p>
                      <a:pPr algn="ctr" rtl="1">
                        <a:spcAft>
                          <a:spcPts val="0"/>
                        </a:spcAft>
                      </a:pPr>
                      <a:r>
                        <a:rPr lang="fa-IR" sz="700">
                          <a:effectLst/>
                        </a:rPr>
                        <a:t>15</a:t>
                      </a:r>
                      <a:endParaRPr lang="en-US" sz="900">
                        <a:effectLst/>
                      </a:endParaRPr>
                    </a:p>
                    <a:p>
                      <a:pPr algn="ctr" rtl="1">
                        <a:spcAft>
                          <a:spcPts val="0"/>
                        </a:spcAft>
                      </a:pPr>
                      <a:r>
                        <a:rPr lang="fa-IR" sz="700">
                          <a:effectLst/>
                        </a:rPr>
                        <a:t>15</a:t>
                      </a:r>
                      <a:endParaRPr lang="en-US" sz="900">
                        <a:effectLst/>
                      </a:endParaRPr>
                    </a:p>
                    <a:p>
                      <a:pPr algn="ctr" rtl="1">
                        <a:spcAft>
                          <a:spcPts val="0"/>
                        </a:spcAft>
                      </a:pPr>
                      <a:r>
                        <a:rPr lang="fa-IR" sz="700">
                          <a:effectLst/>
                        </a:rPr>
                        <a:t>-</a:t>
                      </a:r>
                      <a:endParaRPr lang="en-US" sz="900">
                        <a:effectLst/>
                      </a:endParaRPr>
                    </a:p>
                    <a:p>
                      <a:pPr algn="ctr" rtl="1">
                        <a:spcAft>
                          <a:spcPts val="0"/>
                        </a:spcAft>
                      </a:pPr>
                      <a:r>
                        <a:rPr lang="fa-IR" sz="700">
                          <a:effectLst/>
                        </a:rPr>
                        <a:t>-</a:t>
                      </a:r>
                      <a:endParaRPr lang="en-US" sz="900">
                        <a:effectLst/>
                      </a:endParaRPr>
                    </a:p>
                    <a:p>
                      <a:pPr algn="ctr" rtl="1">
                        <a:spcAft>
                          <a:spcPts val="0"/>
                        </a:spcAft>
                      </a:pPr>
                      <a:r>
                        <a:rPr lang="fa-IR" sz="700">
                          <a:effectLst/>
                        </a:rPr>
                        <a:t>5</a:t>
                      </a:r>
                      <a:endParaRPr lang="en-US" sz="900">
                        <a:effectLst/>
                      </a:endParaRPr>
                    </a:p>
                    <a:p>
                      <a:pPr algn="ctr" rtl="1">
                        <a:spcAft>
                          <a:spcPts val="0"/>
                        </a:spcAft>
                      </a:pPr>
                      <a:r>
                        <a:rPr lang="fa-IR" sz="700">
                          <a:effectLst/>
                        </a:rPr>
                        <a:t>15</a:t>
                      </a:r>
                      <a:endParaRPr lang="en-US" sz="900">
                        <a:effectLst/>
                        <a:latin typeface="Times New Roman"/>
                        <a:ea typeface="MS Mincho"/>
                      </a:endParaRPr>
                    </a:p>
                  </a:txBody>
                  <a:tcPr marL="48836" marR="48836" marT="0" marB="0"/>
                </a:tc>
                <a:tc>
                  <a:txBody>
                    <a:bodyPr/>
                    <a:lstStyle/>
                    <a:p>
                      <a:pPr algn="justLow" rtl="1">
                        <a:spcAft>
                          <a:spcPts val="0"/>
                        </a:spcAft>
                      </a:pPr>
                      <a:r>
                        <a:rPr lang="fa-IR" sz="700">
                          <a:effectLst/>
                        </a:rPr>
                        <a:t>فارسی</a:t>
                      </a:r>
                      <a:endParaRPr lang="en-US" sz="900">
                        <a:effectLst/>
                      </a:endParaRPr>
                    </a:p>
                    <a:p>
                      <a:pPr algn="justLow" rtl="1">
                        <a:spcAft>
                          <a:spcPts val="0"/>
                        </a:spcAft>
                      </a:pPr>
                      <a:r>
                        <a:rPr lang="fa-IR" sz="700">
                          <a:effectLst/>
                        </a:rPr>
                        <a:t>فارسی علوم</a:t>
                      </a:r>
                      <a:endParaRPr lang="en-US" sz="900">
                        <a:effectLst/>
                      </a:endParaRPr>
                    </a:p>
                    <a:p>
                      <a:pPr algn="justLow" rtl="1">
                        <a:spcAft>
                          <a:spcPts val="0"/>
                        </a:spcAft>
                      </a:pPr>
                      <a:r>
                        <a:rPr lang="fa-IR" sz="700">
                          <a:effectLst/>
                        </a:rPr>
                        <a:t>ریاضی</a:t>
                      </a:r>
                      <a:endParaRPr lang="en-US" sz="900">
                        <a:effectLst/>
                      </a:endParaRPr>
                    </a:p>
                    <a:p>
                      <a:pPr algn="justLow" rtl="1">
                        <a:spcAft>
                          <a:spcPts val="0"/>
                        </a:spcAft>
                      </a:pPr>
                      <a:r>
                        <a:rPr lang="fa-IR" sz="700">
                          <a:effectLst/>
                        </a:rPr>
                        <a:t>ورزش</a:t>
                      </a:r>
                      <a:endParaRPr lang="en-US" sz="900">
                        <a:effectLst/>
                      </a:endParaRPr>
                    </a:p>
                    <a:p>
                      <a:pPr algn="justLow" rtl="1">
                        <a:spcAft>
                          <a:spcPts val="0"/>
                        </a:spcAft>
                      </a:pPr>
                      <a:r>
                        <a:rPr lang="fa-IR" sz="700">
                          <a:effectLst/>
                        </a:rPr>
                        <a:t>فناوری</a:t>
                      </a:r>
                      <a:endParaRPr lang="en-US" sz="900">
                        <a:effectLst/>
                        <a:latin typeface="Times New Roman"/>
                        <a:ea typeface="MS Mincho"/>
                      </a:endParaRPr>
                    </a:p>
                  </a:txBody>
                  <a:tcPr marL="48836" marR="48836" marT="0" marB="0"/>
                </a:tc>
                <a:tc>
                  <a:txBody>
                    <a:bodyPr/>
                    <a:lstStyle/>
                    <a:p>
                      <a:pPr algn="justLow" rtl="1">
                        <a:spcAft>
                          <a:spcPts val="0"/>
                        </a:spcAft>
                      </a:pPr>
                      <a:r>
                        <a:rPr lang="fa-IR" sz="700">
                          <a:effectLst/>
                        </a:rPr>
                        <a:t>م1</a:t>
                      </a:r>
                      <a:endParaRPr lang="en-US" sz="900">
                        <a:effectLst/>
                      </a:endParaRPr>
                    </a:p>
                    <a:p>
                      <a:pPr algn="justLow" rtl="1">
                        <a:spcAft>
                          <a:spcPts val="0"/>
                        </a:spcAft>
                      </a:pPr>
                      <a:r>
                        <a:rPr lang="fa-IR" sz="700">
                          <a:effectLst/>
                        </a:rPr>
                        <a:t>م2</a:t>
                      </a:r>
                      <a:endParaRPr lang="en-US" sz="900">
                        <a:effectLst/>
                      </a:endParaRPr>
                    </a:p>
                    <a:p>
                      <a:pPr algn="justLow" rtl="1">
                        <a:spcAft>
                          <a:spcPts val="0"/>
                        </a:spcAft>
                      </a:pPr>
                      <a:r>
                        <a:rPr lang="fa-IR" sz="700">
                          <a:effectLst/>
                        </a:rPr>
                        <a:t>م3</a:t>
                      </a:r>
                      <a:endParaRPr lang="en-US" sz="900">
                        <a:effectLst/>
                      </a:endParaRPr>
                    </a:p>
                    <a:p>
                      <a:pPr algn="justLow" rtl="1">
                        <a:spcAft>
                          <a:spcPts val="0"/>
                        </a:spcAft>
                      </a:pPr>
                      <a:r>
                        <a:rPr lang="fa-IR" sz="700">
                          <a:effectLst/>
                        </a:rPr>
                        <a:t>ف</a:t>
                      </a:r>
                      <a:endParaRPr lang="en-US" sz="900">
                        <a:effectLst/>
                      </a:endParaRPr>
                    </a:p>
                    <a:p>
                      <a:pPr algn="justLow" rtl="1">
                        <a:spcAft>
                          <a:spcPts val="0"/>
                        </a:spcAft>
                      </a:pPr>
                      <a:r>
                        <a:rPr lang="fa-IR" sz="700">
                          <a:effectLst/>
                        </a:rPr>
                        <a:t>آزاد</a:t>
                      </a:r>
                      <a:endParaRPr lang="en-US" sz="900">
                        <a:effectLst/>
                      </a:endParaRPr>
                    </a:p>
                    <a:p>
                      <a:pPr algn="justLow" rtl="1">
                        <a:spcAft>
                          <a:spcPts val="0"/>
                        </a:spcAft>
                      </a:pPr>
                      <a:r>
                        <a:rPr lang="fa-IR" sz="700">
                          <a:effectLst/>
                        </a:rPr>
                        <a:t>خ</a:t>
                      </a:r>
                      <a:endParaRPr lang="en-US" sz="900">
                        <a:effectLst/>
                        <a:latin typeface="Times New Roman"/>
                        <a:ea typeface="MS Mincho"/>
                      </a:endParaRPr>
                    </a:p>
                  </a:txBody>
                  <a:tcPr marL="48836" marR="48836" marT="0" marB="0"/>
                </a:tc>
                <a:tc>
                  <a:txBody>
                    <a:bodyPr/>
                    <a:lstStyle/>
                    <a:p>
                      <a:pPr algn="ctr" rtl="1">
                        <a:spcAft>
                          <a:spcPts val="0"/>
                        </a:spcAft>
                      </a:pPr>
                      <a:r>
                        <a:rPr lang="fa-IR" sz="700">
                          <a:effectLst/>
                        </a:rPr>
                        <a:t>15</a:t>
                      </a:r>
                      <a:endParaRPr lang="en-US" sz="900">
                        <a:effectLst/>
                      </a:endParaRPr>
                    </a:p>
                    <a:p>
                      <a:pPr algn="ctr" rtl="1">
                        <a:spcAft>
                          <a:spcPts val="0"/>
                        </a:spcAft>
                      </a:pPr>
                      <a:r>
                        <a:rPr lang="fa-IR" sz="700">
                          <a:effectLst/>
                        </a:rPr>
                        <a:t>15</a:t>
                      </a:r>
                      <a:endParaRPr lang="en-US" sz="900">
                        <a:effectLst/>
                      </a:endParaRPr>
                    </a:p>
                    <a:p>
                      <a:pPr algn="ctr" rtl="1">
                        <a:spcAft>
                          <a:spcPts val="0"/>
                        </a:spcAft>
                      </a:pPr>
                      <a:r>
                        <a:rPr lang="fa-IR" sz="700">
                          <a:effectLst/>
                        </a:rPr>
                        <a:t>15</a:t>
                      </a:r>
                      <a:endParaRPr lang="en-US" sz="900">
                        <a:effectLst/>
                      </a:endParaRPr>
                    </a:p>
                    <a:p>
                      <a:pPr algn="ctr" rtl="1">
                        <a:spcAft>
                          <a:spcPts val="0"/>
                        </a:spcAft>
                      </a:pPr>
                      <a:r>
                        <a:rPr lang="fa-IR" sz="700">
                          <a:effectLst/>
                        </a:rPr>
                        <a:t>5</a:t>
                      </a:r>
                      <a:endParaRPr lang="en-US" sz="900">
                        <a:effectLst/>
                      </a:endParaRPr>
                    </a:p>
                    <a:p>
                      <a:pPr algn="ctr" rtl="1">
                        <a:spcAft>
                          <a:spcPts val="0"/>
                        </a:spcAft>
                      </a:pPr>
                      <a:r>
                        <a:rPr lang="fa-IR" sz="700">
                          <a:effectLst/>
                        </a:rPr>
                        <a:t>-</a:t>
                      </a:r>
                      <a:endParaRPr lang="en-US" sz="900">
                        <a:effectLst/>
                      </a:endParaRPr>
                    </a:p>
                    <a:p>
                      <a:pPr algn="ctr" rtl="1">
                        <a:spcAft>
                          <a:spcPts val="0"/>
                        </a:spcAft>
                      </a:pPr>
                      <a:r>
                        <a:rPr lang="fa-IR" sz="700">
                          <a:effectLst/>
                        </a:rPr>
                        <a:t>- </a:t>
                      </a:r>
                      <a:endParaRPr lang="en-US" sz="900">
                        <a:effectLst/>
                        <a:latin typeface="Times New Roman"/>
                        <a:ea typeface="MS Mincho"/>
                      </a:endParaRPr>
                    </a:p>
                  </a:txBody>
                  <a:tcPr marL="48836" marR="48836" marT="0" marB="0"/>
                </a:tc>
                <a:tc>
                  <a:txBody>
                    <a:bodyPr/>
                    <a:lstStyle/>
                    <a:p>
                      <a:pPr algn="justLow" rtl="1">
                        <a:spcAft>
                          <a:spcPts val="0"/>
                        </a:spcAft>
                      </a:pPr>
                      <a:r>
                        <a:rPr lang="fa-IR" sz="700">
                          <a:effectLst/>
                        </a:rPr>
                        <a:t>بنویسیم</a:t>
                      </a:r>
                      <a:endParaRPr lang="en-US" sz="900">
                        <a:effectLst/>
                      </a:endParaRPr>
                    </a:p>
                    <a:p>
                      <a:pPr algn="justLow" rtl="1">
                        <a:spcAft>
                          <a:spcPts val="0"/>
                        </a:spcAft>
                      </a:pPr>
                      <a:r>
                        <a:rPr lang="fa-IR" sz="700">
                          <a:effectLst/>
                        </a:rPr>
                        <a:t>هدیه</a:t>
                      </a:r>
                      <a:endParaRPr lang="en-US" sz="900">
                        <a:effectLst/>
                      </a:endParaRPr>
                    </a:p>
                    <a:p>
                      <a:pPr algn="justLow" rtl="1">
                        <a:spcAft>
                          <a:spcPts val="0"/>
                        </a:spcAft>
                      </a:pPr>
                      <a:r>
                        <a:rPr lang="fa-IR" sz="700">
                          <a:effectLst/>
                        </a:rPr>
                        <a:t>اجتماعی </a:t>
                      </a:r>
                      <a:endParaRPr lang="en-US" sz="900">
                        <a:effectLst/>
                      </a:endParaRPr>
                    </a:p>
                    <a:p>
                      <a:pPr algn="justLow" rtl="1">
                        <a:spcAft>
                          <a:spcPts val="0"/>
                        </a:spcAft>
                      </a:pPr>
                      <a:r>
                        <a:rPr lang="fa-IR" sz="700">
                          <a:effectLst/>
                        </a:rPr>
                        <a:t>مدنی،هنر</a:t>
                      </a:r>
                      <a:endParaRPr lang="en-US" sz="900">
                        <a:effectLst/>
                      </a:endParaRPr>
                    </a:p>
                    <a:p>
                      <a:pPr algn="justLow" rtl="1">
                        <a:spcAft>
                          <a:spcPts val="0"/>
                        </a:spcAft>
                      </a:pPr>
                      <a:r>
                        <a:rPr lang="fa-IR" sz="700">
                          <a:effectLst/>
                        </a:rPr>
                        <a:t>ریاضی</a:t>
                      </a:r>
                      <a:endParaRPr lang="en-US" sz="900">
                        <a:effectLst/>
                      </a:endParaRPr>
                    </a:p>
                    <a:p>
                      <a:pPr algn="justLow" rtl="1">
                        <a:spcAft>
                          <a:spcPts val="0"/>
                        </a:spcAft>
                      </a:pPr>
                      <a:r>
                        <a:rPr lang="fa-IR" sz="700">
                          <a:effectLst/>
                        </a:rPr>
                        <a:t>هنر</a:t>
                      </a:r>
                      <a:endParaRPr lang="en-US" sz="900">
                        <a:effectLst/>
                        <a:latin typeface="Times New Roman"/>
                        <a:ea typeface="MS Mincho"/>
                      </a:endParaRPr>
                    </a:p>
                  </a:txBody>
                  <a:tcPr marL="48836" marR="48836" marT="0" marB="0"/>
                </a:tc>
                <a:tc>
                  <a:txBody>
                    <a:bodyPr/>
                    <a:lstStyle/>
                    <a:p>
                      <a:pPr algn="justLow" rtl="1">
                        <a:spcAft>
                          <a:spcPts val="0"/>
                        </a:spcAft>
                      </a:pPr>
                      <a:r>
                        <a:rPr lang="fa-IR" sz="700">
                          <a:effectLst/>
                        </a:rPr>
                        <a:t>خ </a:t>
                      </a:r>
                      <a:endParaRPr lang="en-US" sz="900">
                        <a:effectLst/>
                      </a:endParaRPr>
                    </a:p>
                    <a:p>
                      <a:pPr algn="justLow" rtl="1">
                        <a:spcAft>
                          <a:spcPts val="0"/>
                        </a:spcAft>
                      </a:pPr>
                      <a:r>
                        <a:rPr lang="fa-IR" sz="700">
                          <a:effectLst/>
                        </a:rPr>
                        <a:t>ف</a:t>
                      </a:r>
                      <a:endParaRPr lang="en-US" sz="900">
                        <a:effectLst/>
                      </a:endParaRPr>
                    </a:p>
                    <a:p>
                      <a:pPr algn="justLow" rtl="1">
                        <a:spcAft>
                          <a:spcPts val="0"/>
                        </a:spcAft>
                      </a:pPr>
                      <a:r>
                        <a:rPr lang="fa-IR" sz="700">
                          <a:effectLst/>
                        </a:rPr>
                        <a:t>م   1</a:t>
                      </a:r>
                      <a:endParaRPr lang="en-US" sz="900">
                        <a:effectLst/>
                      </a:endParaRPr>
                    </a:p>
                    <a:p>
                      <a:pPr algn="justLow" rtl="1">
                        <a:spcAft>
                          <a:spcPts val="0"/>
                        </a:spcAft>
                      </a:pPr>
                      <a:r>
                        <a:rPr lang="fa-IR" sz="700">
                          <a:effectLst/>
                        </a:rPr>
                        <a:t>م  2</a:t>
                      </a:r>
                      <a:endParaRPr lang="en-US" sz="900">
                        <a:effectLst/>
                      </a:endParaRPr>
                    </a:p>
                    <a:p>
                      <a:pPr algn="justLow" rtl="1">
                        <a:spcAft>
                          <a:spcPts val="0"/>
                        </a:spcAft>
                      </a:pPr>
                      <a:r>
                        <a:rPr lang="fa-IR" sz="700">
                          <a:effectLst/>
                        </a:rPr>
                        <a:t>م  3</a:t>
                      </a:r>
                      <a:endParaRPr lang="en-US" sz="900">
                        <a:effectLst/>
                      </a:endParaRPr>
                    </a:p>
                    <a:p>
                      <a:pPr algn="justLow" rtl="1">
                        <a:spcAft>
                          <a:spcPts val="0"/>
                        </a:spcAft>
                      </a:pPr>
                      <a:r>
                        <a:rPr lang="fa-IR" sz="700">
                          <a:effectLst/>
                        </a:rPr>
                        <a:t>آزاد</a:t>
                      </a:r>
                      <a:endParaRPr lang="en-US" sz="900">
                        <a:effectLst/>
                        <a:latin typeface="Times New Roman"/>
                        <a:ea typeface="MS Mincho"/>
                      </a:endParaRPr>
                    </a:p>
                  </a:txBody>
                  <a:tcPr marL="48836" marR="48836" marT="0" marB="0"/>
                </a:tc>
                <a:tc>
                  <a:txBody>
                    <a:bodyPr/>
                    <a:lstStyle/>
                    <a:p>
                      <a:pPr algn="ctr" rtl="1">
                        <a:spcAft>
                          <a:spcPts val="0"/>
                        </a:spcAft>
                      </a:pPr>
                      <a:r>
                        <a:rPr lang="fa-IR" sz="700">
                          <a:effectLst/>
                        </a:rPr>
                        <a:t>-</a:t>
                      </a:r>
                      <a:endParaRPr lang="en-US" sz="900">
                        <a:effectLst/>
                      </a:endParaRPr>
                    </a:p>
                    <a:p>
                      <a:pPr algn="ctr" rtl="1">
                        <a:spcAft>
                          <a:spcPts val="0"/>
                        </a:spcAft>
                      </a:pPr>
                      <a:r>
                        <a:rPr lang="fa-IR" sz="700">
                          <a:effectLst/>
                        </a:rPr>
                        <a:t>5</a:t>
                      </a:r>
                      <a:endParaRPr lang="en-US" sz="900">
                        <a:effectLst/>
                      </a:endParaRPr>
                    </a:p>
                    <a:p>
                      <a:pPr algn="ctr" rtl="1">
                        <a:spcAft>
                          <a:spcPts val="0"/>
                        </a:spcAft>
                      </a:pPr>
                      <a:r>
                        <a:rPr lang="fa-IR" sz="700">
                          <a:effectLst/>
                        </a:rPr>
                        <a:t>15</a:t>
                      </a:r>
                      <a:endParaRPr lang="en-US" sz="900">
                        <a:effectLst/>
                      </a:endParaRPr>
                    </a:p>
                    <a:p>
                      <a:pPr algn="ctr" rtl="1">
                        <a:spcAft>
                          <a:spcPts val="0"/>
                        </a:spcAft>
                      </a:pPr>
                      <a:r>
                        <a:rPr lang="fa-IR" sz="700">
                          <a:effectLst/>
                        </a:rPr>
                        <a:t>15</a:t>
                      </a:r>
                      <a:endParaRPr lang="en-US" sz="900">
                        <a:effectLst/>
                      </a:endParaRPr>
                    </a:p>
                    <a:p>
                      <a:pPr algn="ctr" rtl="1">
                        <a:spcAft>
                          <a:spcPts val="0"/>
                        </a:spcAft>
                      </a:pPr>
                      <a:r>
                        <a:rPr lang="fa-IR" sz="700">
                          <a:effectLst/>
                        </a:rPr>
                        <a:t>15</a:t>
                      </a:r>
                      <a:endParaRPr lang="en-US" sz="900">
                        <a:effectLst/>
                      </a:endParaRPr>
                    </a:p>
                    <a:p>
                      <a:pPr algn="ctr" rtl="1">
                        <a:spcAft>
                          <a:spcPts val="0"/>
                        </a:spcAft>
                      </a:pPr>
                      <a:r>
                        <a:rPr lang="fa-IR" sz="700">
                          <a:effectLst/>
                        </a:rPr>
                        <a:t>-</a:t>
                      </a:r>
                      <a:endParaRPr lang="en-US" sz="900">
                        <a:effectLst/>
                        <a:latin typeface="Times New Roman"/>
                        <a:ea typeface="MS Mincho"/>
                      </a:endParaRPr>
                    </a:p>
                  </a:txBody>
                  <a:tcPr marL="48836" marR="48836" marT="0" marB="0"/>
                </a:tc>
                <a:tc>
                  <a:txBody>
                    <a:bodyPr/>
                    <a:lstStyle/>
                    <a:p>
                      <a:pPr algn="justLow" rtl="1">
                        <a:spcAft>
                          <a:spcPts val="0"/>
                        </a:spcAft>
                      </a:pPr>
                      <a:r>
                        <a:rPr lang="fa-IR" sz="700">
                          <a:effectLst/>
                        </a:rPr>
                        <a:t>هنر</a:t>
                      </a:r>
                      <a:endParaRPr lang="en-US" sz="900">
                        <a:effectLst/>
                      </a:endParaRPr>
                    </a:p>
                    <a:p>
                      <a:pPr algn="justLow" rtl="1">
                        <a:spcAft>
                          <a:spcPts val="0"/>
                        </a:spcAft>
                      </a:pPr>
                      <a:r>
                        <a:rPr lang="fa-IR" sz="700">
                          <a:effectLst/>
                        </a:rPr>
                        <a:t>ورزش فارسی</a:t>
                      </a:r>
                      <a:endParaRPr lang="en-US" sz="900">
                        <a:effectLst/>
                      </a:endParaRPr>
                    </a:p>
                    <a:p>
                      <a:pPr algn="justLow" rtl="1">
                        <a:spcAft>
                          <a:spcPts val="0"/>
                        </a:spcAft>
                      </a:pPr>
                      <a:r>
                        <a:rPr lang="fa-IR" sz="700">
                          <a:effectLst/>
                        </a:rPr>
                        <a:t>علوم فارسی</a:t>
                      </a:r>
                      <a:endParaRPr lang="en-US" sz="900">
                        <a:effectLst/>
                      </a:endParaRPr>
                    </a:p>
                    <a:p>
                      <a:pPr algn="justLow" rtl="1">
                        <a:spcAft>
                          <a:spcPts val="0"/>
                        </a:spcAft>
                      </a:pPr>
                      <a:r>
                        <a:rPr lang="fa-IR" sz="700">
                          <a:effectLst/>
                        </a:rPr>
                        <a:t>فارسی</a:t>
                      </a:r>
                      <a:endParaRPr lang="en-US" sz="900">
                        <a:effectLst/>
                        <a:latin typeface="Times New Roman"/>
                        <a:ea typeface="MS Mincho"/>
                      </a:endParaRPr>
                    </a:p>
                  </a:txBody>
                  <a:tcPr marL="48836" marR="48836" marT="0" marB="0"/>
                </a:tc>
                <a:tc>
                  <a:txBody>
                    <a:bodyPr/>
                    <a:lstStyle/>
                    <a:p>
                      <a:pPr algn="justLow" rtl="1">
                        <a:spcAft>
                          <a:spcPts val="0"/>
                        </a:spcAft>
                      </a:pPr>
                      <a:r>
                        <a:rPr lang="fa-IR" sz="700">
                          <a:effectLst/>
                        </a:rPr>
                        <a:t> ف</a:t>
                      </a:r>
                      <a:endParaRPr lang="en-US" sz="900">
                        <a:effectLst/>
                      </a:endParaRPr>
                    </a:p>
                    <a:p>
                      <a:pPr algn="justLow" rtl="1">
                        <a:spcAft>
                          <a:spcPts val="0"/>
                        </a:spcAft>
                      </a:pPr>
                      <a:r>
                        <a:rPr lang="fa-IR" sz="700">
                          <a:effectLst/>
                        </a:rPr>
                        <a:t>آزاد</a:t>
                      </a:r>
                      <a:endParaRPr lang="en-US" sz="900">
                        <a:effectLst/>
                      </a:endParaRPr>
                    </a:p>
                    <a:p>
                      <a:pPr algn="justLow" rtl="1">
                        <a:spcAft>
                          <a:spcPts val="0"/>
                        </a:spcAft>
                      </a:pPr>
                      <a:r>
                        <a:rPr lang="fa-IR" sz="700">
                          <a:effectLst/>
                        </a:rPr>
                        <a:t>خ</a:t>
                      </a:r>
                      <a:endParaRPr lang="en-US" sz="900">
                        <a:effectLst/>
                      </a:endParaRPr>
                    </a:p>
                    <a:p>
                      <a:pPr algn="justLow" rtl="1">
                        <a:spcAft>
                          <a:spcPts val="0"/>
                        </a:spcAft>
                      </a:pPr>
                      <a:r>
                        <a:rPr lang="fa-IR" sz="700">
                          <a:effectLst/>
                        </a:rPr>
                        <a:t>م1</a:t>
                      </a:r>
                      <a:endParaRPr lang="en-US" sz="900">
                        <a:effectLst/>
                      </a:endParaRPr>
                    </a:p>
                    <a:p>
                      <a:pPr algn="justLow" rtl="1">
                        <a:spcAft>
                          <a:spcPts val="0"/>
                        </a:spcAft>
                      </a:pPr>
                      <a:r>
                        <a:rPr lang="fa-IR" sz="700">
                          <a:effectLst/>
                        </a:rPr>
                        <a:t>م2</a:t>
                      </a:r>
                      <a:endParaRPr lang="en-US" sz="900">
                        <a:effectLst/>
                      </a:endParaRPr>
                    </a:p>
                    <a:p>
                      <a:pPr algn="justLow" rtl="1">
                        <a:spcAft>
                          <a:spcPts val="0"/>
                        </a:spcAft>
                      </a:pPr>
                      <a:r>
                        <a:rPr lang="fa-IR" sz="700">
                          <a:effectLst/>
                        </a:rPr>
                        <a:t>م3</a:t>
                      </a:r>
                      <a:endParaRPr lang="en-US" sz="900">
                        <a:effectLst/>
                        <a:latin typeface="Times New Roman"/>
                        <a:ea typeface="MS Mincho"/>
                      </a:endParaRPr>
                    </a:p>
                  </a:txBody>
                  <a:tcPr marL="48836" marR="48836" marT="0" marB="0"/>
                </a:tc>
                <a:tc>
                  <a:txBody>
                    <a:bodyPr/>
                    <a:lstStyle/>
                    <a:p>
                      <a:pPr algn="ctr" rtl="1">
                        <a:spcAft>
                          <a:spcPts val="0"/>
                        </a:spcAft>
                      </a:pPr>
                      <a:r>
                        <a:rPr lang="fa-IR" sz="700">
                          <a:effectLst/>
                        </a:rPr>
                        <a:t>5</a:t>
                      </a:r>
                      <a:endParaRPr lang="en-US" sz="900">
                        <a:effectLst/>
                      </a:endParaRPr>
                    </a:p>
                    <a:p>
                      <a:pPr algn="ctr" rtl="1">
                        <a:spcAft>
                          <a:spcPts val="0"/>
                        </a:spcAft>
                      </a:pPr>
                      <a:r>
                        <a:rPr lang="fa-IR" sz="700">
                          <a:effectLst/>
                        </a:rPr>
                        <a:t>-</a:t>
                      </a:r>
                      <a:endParaRPr lang="en-US" sz="900">
                        <a:effectLst/>
                      </a:endParaRPr>
                    </a:p>
                    <a:p>
                      <a:pPr algn="ctr" rtl="1">
                        <a:spcAft>
                          <a:spcPts val="0"/>
                        </a:spcAft>
                      </a:pPr>
                      <a:r>
                        <a:rPr lang="fa-IR" sz="700">
                          <a:effectLst/>
                        </a:rPr>
                        <a:t>-</a:t>
                      </a:r>
                      <a:endParaRPr lang="en-US" sz="900">
                        <a:effectLst/>
                      </a:endParaRPr>
                    </a:p>
                    <a:p>
                      <a:pPr algn="ctr" rtl="1">
                        <a:spcAft>
                          <a:spcPts val="0"/>
                        </a:spcAft>
                      </a:pPr>
                      <a:r>
                        <a:rPr lang="fa-IR" sz="700">
                          <a:effectLst/>
                        </a:rPr>
                        <a:t>15</a:t>
                      </a:r>
                      <a:endParaRPr lang="en-US" sz="900">
                        <a:effectLst/>
                      </a:endParaRPr>
                    </a:p>
                    <a:p>
                      <a:pPr algn="ctr" rtl="1">
                        <a:spcAft>
                          <a:spcPts val="0"/>
                        </a:spcAft>
                      </a:pPr>
                      <a:r>
                        <a:rPr lang="fa-IR" sz="700">
                          <a:effectLst/>
                        </a:rPr>
                        <a:t>15</a:t>
                      </a:r>
                      <a:endParaRPr lang="en-US" sz="900">
                        <a:effectLst/>
                      </a:endParaRPr>
                    </a:p>
                    <a:p>
                      <a:pPr algn="ctr" rtl="1">
                        <a:spcAft>
                          <a:spcPts val="0"/>
                        </a:spcAft>
                      </a:pPr>
                      <a:r>
                        <a:rPr lang="fa-IR" sz="700">
                          <a:effectLst/>
                        </a:rPr>
                        <a:t>15</a:t>
                      </a:r>
                      <a:endParaRPr lang="en-US" sz="900">
                        <a:effectLst/>
                        <a:latin typeface="Times New Roman"/>
                        <a:ea typeface="MS Mincho"/>
                      </a:endParaRPr>
                    </a:p>
                  </a:txBody>
                  <a:tcPr marL="48836" marR="48836" marT="0" marB="0"/>
                </a:tc>
                <a:tc>
                  <a:txBody>
                    <a:bodyPr/>
                    <a:lstStyle/>
                    <a:p>
                      <a:pPr algn="justLow" rtl="1">
                        <a:spcAft>
                          <a:spcPts val="0"/>
                        </a:spcAft>
                      </a:pPr>
                      <a:r>
                        <a:rPr lang="fa-IR" sz="700">
                          <a:effectLst/>
                        </a:rPr>
                        <a:t>قرآن</a:t>
                      </a:r>
                      <a:endParaRPr lang="en-US" sz="900">
                        <a:effectLst/>
                      </a:endParaRPr>
                    </a:p>
                    <a:p>
                      <a:pPr algn="justLow" rtl="1">
                        <a:spcAft>
                          <a:spcPts val="0"/>
                        </a:spcAft>
                      </a:pPr>
                      <a:r>
                        <a:rPr lang="fa-IR" sz="700">
                          <a:effectLst/>
                        </a:rPr>
                        <a:t>فارسی قرآن</a:t>
                      </a:r>
                      <a:endParaRPr lang="en-US" sz="900">
                        <a:effectLst/>
                      </a:endParaRPr>
                    </a:p>
                    <a:p>
                      <a:pPr algn="justLow" rtl="1">
                        <a:spcAft>
                          <a:spcPts val="0"/>
                        </a:spcAft>
                      </a:pPr>
                      <a:r>
                        <a:rPr lang="fa-IR" sz="700">
                          <a:effectLst/>
                        </a:rPr>
                        <a:t>فارسی فارسی</a:t>
                      </a:r>
                      <a:endParaRPr lang="en-US" sz="900">
                        <a:effectLst/>
                      </a:endParaRPr>
                    </a:p>
                    <a:p>
                      <a:pPr algn="justLow" rtl="1">
                        <a:spcAft>
                          <a:spcPts val="0"/>
                        </a:spcAft>
                      </a:pPr>
                      <a:r>
                        <a:rPr lang="fa-IR" sz="700">
                          <a:effectLst/>
                        </a:rPr>
                        <a:t>ورزش</a:t>
                      </a:r>
                      <a:endParaRPr lang="en-US" sz="900">
                        <a:effectLst/>
                        <a:latin typeface="Times New Roman"/>
                        <a:ea typeface="MS Mincho"/>
                      </a:endParaRPr>
                    </a:p>
                  </a:txBody>
                  <a:tcPr marL="48836" marR="48836" marT="0" marB="0"/>
                </a:tc>
                <a:tc>
                  <a:txBody>
                    <a:bodyPr/>
                    <a:lstStyle/>
                    <a:p>
                      <a:pPr algn="r" rtl="1">
                        <a:spcAft>
                          <a:spcPts val="0"/>
                        </a:spcAft>
                      </a:pPr>
                      <a:r>
                        <a:rPr lang="fa-IR" sz="700">
                          <a:effectLst/>
                        </a:rPr>
                        <a:t>گ</a:t>
                      </a:r>
                      <a:endParaRPr lang="en-US" sz="900">
                        <a:effectLst/>
                      </a:endParaRPr>
                    </a:p>
                    <a:p>
                      <a:pPr algn="r" rtl="1">
                        <a:spcAft>
                          <a:spcPts val="0"/>
                        </a:spcAft>
                      </a:pPr>
                      <a:r>
                        <a:rPr lang="fa-IR" sz="700">
                          <a:effectLst/>
                        </a:rPr>
                        <a:t>ف</a:t>
                      </a:r>
                      <a:endParaRPr lang="en-US" sz="900">
                        <a:effectLst/>
                      </a:endParaRPr>
                    </a:p>
                    <a:p>
                      <a:pPr algn="r" rtl="1">
                        <a:spcAft>
                          <a:spcPts val="0"/>
                        </a:spcAft>
                      </a:pPr>
                      <a:r>
                        <a:rPr lang="fa-IR" sz="700">
                          <a:effectLst/>
                        </a:rPr>
                        <a:t>گ</a:t>
                      </a:r>
                      <a:endParaRPr lang="en-US" sz="900">
                        <a:effectLst/>
                      </a:endParaRPr>
                    </a:p>
                    <a:p>
                      <a:pPr algn="r" rtl="1">
                        <a:spcAft>
                          <a:spcPts val="0"/>
                        </a:spcAft>
                      </a:pPr>
                      <a:r>
                        <a:rPr lang="fa-IR" sz="700">
                          <a:effectLst/>
                        </a:rPr>
                        <a:t>م1</a:t>
                      </a:r>
                      <a:endParaRPr lang="en-US" sz="900">
                        <a:effectLst/>
                      </a:endParaRPr>
                    </a:p>
                    <a:p>
                      <a:pPr algn="r" rtl="1">
                        <a:spcAft>
                          <a:spcPts val="0"/>
                        </a:spcAft>
                      </a:pPr>
                      <a:r>
                        <a:rPr lang="fa-IR" sz="700">
                          <a:effectLst/>
                        </a:rPr>
                        <a:t>خ</a:t>
                      </a:r>
                      <a:endParaRPr lang="en-US" sz="900">
                        <a:effectLst/>
                      </a:endParaRPr>
                    </a:p>
                    <a:p>
                      <a:pPr algn="r" rtl="1">
                        <a:spcAft>
                          <a:spcPts val="0"/>
                        </a:spcAft>
                      </a:pPr>
                      <a:r>
                        <a:rPr lang="fa-IR" sz="700">
                          <a:effectLst/>
                        </a:rPr>
                        <a:t>آزاد</a:t>
                      </a:r>
                      <a:endParaRPr lang="en-US" sz="900">
                        <a:effectLst/>
                        <a:latin typeface="Times New Roman"/>
                        <a:ea typeface="MS Mincho"/>
                      </a:endParaRPr>
                    </a:p>
                  </a:txBody>
                  <a:tcPr marL="48836" marR="48836" marT="0" marB="0"/>
                </a:tc>
              </a:tr>
              <a:tr h="950043">
                <a:tc>
                  <a:txBody>
                    <a:bodyPr/>
                    <a:lstStyle/>
                    <a:p>
                      <a:pPr marL="71755" marR="71755" algn="justLow" rtl="1">
                        <a:spcAft>
                          <a:spcPts val="0"/>
                        </a:spcAft>
                      </a:pPr>
                      <a:r>
                        <a:rPr lang="fa-IR" sz="900">
                          <a:effectLst/>
                        </a:rPr>
                        <a:t>       سه شنبه </a:t>
                      </a:r>
                      <a:endParaRPr lang="en-US" sz="900">
                        <a:effectLst/>
                        <a:latin typeface="Times New Roman"/>
                        <a:ea typeface="MS Mincho"/>
                      </a:endParaRPr>
                    </a:p>
                  </a:txBody>
                  <a:tcPr marL="48836" marR="48836" marT="0" marB="0" vert="vert270"/>
                </a:tc>
                <a:tc>
                  <a:txBody>
                    <a:bodyPr/>
                    <a:lstStyle/>
                    <a:p>
                      <a:pPr algn="justLow" rtl="1">
                        <a:spcAft>
                          <a:spcPts val="0"/>
                        </a:spcAft>
                      </a:pPr>
                      <a:r>
                        <a:rPr lang="fa-IR" sz="700">
                          <a:effectLst/>
                        </a:rPr>
                        <a:t>اول</a:t>
                      </a:r>
                      <a:endParaRPr lang="en-US" sz="900">
                        <a:effectLst/>
                      </a:endParaRPr>
                    </a:p>
                    <a:p>
                      <a:pPr algn="justLow" rtl="1">
                        <a:spcAft>
                          <a:spcPts val="0"/>
                        </a:spcAft>
                      </a:pPr>
                      <a:r>
                        <a:rPr lang="fa-IR" sz="700">
                          <a:effectLst/>
                        </a:rPr>
                        <a:t>دوم</a:t>
                      </a:r>
                      <a:endParaRPr lang="en-US" sz="900">
                        <a:effectLst/>
                      </a:endParaRPr>
                    </a:p>
                    <a:p>
                      <a:pPr algn="justLow" rtl="1">
                        <a:spcAft>
                          <a:spcPts val="0"/>
                        </a:spcAft>
                      </a:pPr>
                      <a:r>
                        <a:rPr lang="fa-IR" sz="700">
                          <a:effectLst/>
                        </a:rPr>
                        <a:t>سوم</a:t>
                      </a:r>
                      <a:endParaRPr lang="en-US" sz="900">
                        <a:effectLst/>
                      </a:endParaRPr>
                    </a:p>
                    <a:p>
                      <a:pPr algn="justLow" rtl="1">
                        <a:spcAft>
                          <a:spcPts val="0"/>
                        </a:spcAft>
                      </a:pPr>
                      <a:r>
                        <a:rPr lang="fa-IR" sz="700">
                          <a:effectLst/>
                        </a:rPr>
                        <a:t>چهارم</a:t>
                      </a:r>
                      <a:endParaRPr lang="en-US" sz="900">
                        <a:effectLst/>
                      </a:endParaRPr>
                    </a:p>
                    <a:p>
                      <a:pPr algn="justLow" rtl="1">
                        <a:spcAft>
                          <a:spcPts val="0"/>
                        </a:spcAft>
                      </a:pPr>
                      <a:r>
                        <a:rPr lang="fa-IR" sz="700">
                          <a:effectLst/>
                        </a:rPr>
                        <a:t>پنجم</a:t>
                      </a:r>
                      <a:endParaRPr lang="en-US" sz="900">
                        <a:effectLst/>
                      </a:endParaRPr>
                    </a:p>
                    <a:p>
                      <a:pPr algn="justLow" rtl="1">
                        <a:spcAft>
                          <a:spcPts val="0"/>
                        </a:spcAft>
                      </a:pPr>
                      <a:r>
                        <a:rPr lang="fa-IR" sz="700">
                          <a:effectLst/>
                        </a:rPr>
                        <a:t>ششم</a:t>
                      </a:r>
                      <a:endParaRPr lang="en-US" sz="900">
                        <a:effectLst/>
                        <a:latin typeface="Times New Roman"/>
                        <a:ea typeface="MS Mincho"/>
                      </a:endParaRPr>
                    </a:p>
                  </a:txBody>
                  <a:tcPr marL="48836" marR="48836" marT="0" marB="0"/>
                </a:tc>
                <a:tc>
                  <a:txBody>
                    <a:bodyPr/>
                    <a:lstStyle/>
                    <a:p>
                      <a:pPr algn="justLow" rtl="1">
                        <a:spcAft>
                          <a:spcPts val="0"/>
                        </a:spcAft>
                      </a:pPr>
                      <a:r>
                        <a:rPr lang="fa-IR" sz="700">
                          <a:effectLst/>
                        </a:rPr>
                        <a:t>ورزش</a:t>
                      </a:r>
                      <a:endParaRPr lang="en-US" sz="900">
                        <a:effectLst/>
                      </a:endParaRPr>
                    </a:p>
                    <a:p>
                      <a:pPr algn="justLow" rtl="1">
                        <a:spcAft>
                          <a:spcPts val="0"/>
                        </a:spcAft>
                      </a:pPr>
                      <a:r>
                        <a:rPr lang="fa-IR" sz="700">
                          <a:effectLst/>
                        </a:rPr>
                        <a:t>ریاضی</a:t>
                      </a:r>
                      <a:endParaRPr lang="en-US" sz="900">
                        <a:effectLst/>
                      </a:endParaRPr>
                    </a:p>
                    <a:p>
                      <a:pPr algn="justLow" rtl="1">
                        <a:spcAft>
                          <a:spcPts val="0"/>
                        </a:spcAft>
                      </a:pPr>
                      <a:r>
                        <a:rPr lang="fa-IR" sz="700">
                          <a:effectLst/>
                        </a:rPr>
                        <a:t>فارسی</a:t>
                      </a:r>
                      <a:endParaRPr lang="en-US" sz="900">
                        <a:effectLst/>
                      </a:endParaRPr>
                    </a:p>
                    <a:p>
                      <a:pPr algn="justLow" rtl="1">
                        <a:spcAft>
                          <a:spcPts val="0"/>
                        </a:spcAft>
                      </a:pPr>
                      <a:r>
                        <a:rPr lang="fa-IR" sz="700">
                          <a:effectLst/>
                        </a:rPr>
                        <a:t>جغرافی</a:t>
                      </a:r>
                      <a:endParaRPr lang="en-US" sz="900">
                        <a:effectLst/>
                      </a:endParaRPr>
                    </a:p>
                    <a:p>
                      <a:pPr algn="justLow" rtl="1">
                        <a:spcAft>
                          <a:spcPts val="0"/>
                        </a:spcAft>
                      </a:pPr>
                      <a:r>
                        <a:rPr lang="fa-IR" sz="700">
                          <a:effectLst/>
                        </a:rPr>
                        <a:t>ریاضی</a:t>
                      </a:r>
                      <a:endParaRPr lang="en-US" sz="900">
                        <a:effectLst/>
                      </a:endParaRPr>
                    </a:p>
                    <a:p>
                      <a:pPr algn="justLow" rtl="1">
                        <a:spcAft>
                          <a:spcPts val="0"/>
                        </a:spcAft>
                      </a:pPr>
                      <a:r>
                        <a:rPr lang="fa-IR" sz="700">
                          <a:effectLst/>
                        </a:rPr>
                        <a:t>ریاضی</a:t>
                      </a:r>
                      <a:endParaRPr lang="en-US" sz="900">
                        <a:effectLst/>
                        <a:latin typeface="Times New Roman"/>
                        <a:ea typeface="MS Mincho"/>
                      </a:endParaRPr>
                    </a:p>
                  </a:txBody>
                  <a:tcPr marL="48836" marR="48836" marT="0" marB="0"/>
                </a:tc>
                <a:tc>
                  <a:txBody>
                    <a:bodyPr/>
                    <a:lstStyle/>
                    <a:p>
                      <a:pPr algn="justLow" rtl="1">
                        <a:spcAft>
                          <a:spcPts val="0"/>
                        </a:spcAft>
                      </a:pPr>
                      <a:r>
                        <a:rPr lang="fa-IR" sz="700">
                          <a:effectLst/>
                        </a:rPr>
                        <a:t>آزاد</a:t>
                      </a:r>
                      <a:endParaRPr lang="en-US" sz="900">
                        <a:effectLst/>
                      </a:endParaRPr>
                    </a:p>
                    <a:p>
                      <a:pPr algn="justLow" rtl="1">
                        <a:spcAft>
                          <a:spcPts val="0"/>
                        </a:spcAft>
                      </a:pPr>
                      <a:r>
                        <a:rPr lang="fa-IR" sz="700">
                          <a:effectLst/>
                        </a:rPr>
                        <a:t>خ</a:t>
                      </a:r>
                      <a:endParaRPr lang="en-US" sz="900">
                        <a:effectLst/>
                      </a:endParaRPr>
                    </a:p>
                    <a:p>
                      <a:pPr algn="justLow" rtl="1">
                        <a:spcAft>
                          <a:spcPts val="0"/>
                        </a:spcAft>
                      </a:pPr>
                      <a:r>
                        <a:rPr lang="fa-IR" sz="700">
                          <a:effectLst/>
                        </a:rPr>
                        <a:t>م1</a:t>
                      </a:r>
                      <a:endParaRPr lang="en-US" sz="900">
                        <a:effectLst/>
                      </a:endParaRPr>
                    </a:p>
                    <a:p>
                      <a:pPr algn="justLow" rtl="1">
                        <a:spcAft>
                          <a:spcPts val="0"/>
                        </a:spcAft>
                      </a:pPr>
                      <a:r>
                        <a:rPr lang="fa-IR" sz="700">
                          <a:effectLst/>
                        </a:rPr>
                        <a:t>ف</a:t>
                      </a:r>
                      <a:endParaRPr lang="en-US" sz="900">
                        <a:effectLst/>
                      </a:endParaRPr>
                    </a:p>
                    <a:p>
                      <a:pPr algn="justLow" rtl="1">
                        <a:spcAft>
                          <a:spcPts val="0"/>
                        </a:spcAft>
                      </a:pPr>
                      <a:r>
                        <a:rPr lang="fa-IR" sz="700">
                          <a:effectLst/>
                        </a:rPr>
                        <a:t>م2</a:t>
                      </a:r>
                      <a:endParaRPr lang="en-US" sz="900">
                        <a:effectLst/>
                      </a:endParaRPr>
                    </a:p>
                    <a:p>
                      <a:pPr algn="justLow" rtl="1">
                        <a:spcAft>
                          <a:spcPts val="0"/>
                        </a:spcAft>
                      </a:pPr>
                      <a:r>
                        <a:rPr lang="fa-IR" sz="700">
                          <a:effectLst/>
                        </a:rPr>
                        <a:t>م3</a:t>
                      </a:r>
                      <a:endParaRPr lang="en-US" sz="900">
                        <a:effectLst/>
                        <a:latin typeface="Times New Roman"/>
                        <a:ea typeface="MS Mincho"/>
                      </a:endParaRPr>
                    </a:p>
                  </a:txBody>
                  <a:tcPr marL="48836" marR="48836" marT="0" marB="0"/>
                </a:tc>
                <a:tc>
                  <a:txBody>
                    <a:bodyPr/>
                    <a:lstStyle/>
                    <a:p>
                      <a:pPr algn="ctr" rtl="1">
                        <a:spcAft>
                          <a:spcPts val="0"/>
                        </a:spcAft>
                      </a:pPr>
                      <a:r>
                        <a:rPr lang="fa-IR" sz="700">
                          <a:effectLst/>
                        </a:rPr>
                        <a:t>-</a:t>
                      </a:r>
                      <a:endParaRPr lang="en-US" sz="900">
                        <a:effectLst/>
                      </a:endParaRPr>
                    </a:p>
                    <a:p>
                      <a:pPr algn="ctr" rtl="1">
                        <a:spcAft>
                          <a:spcPts val="0"/>
                        </a:spcAft>
                      </a:pPr>
                      <a:r>
                        <a:rPr lang="fa-IR" sz="700">
                          <a:effectLst/>
                        </a:rPr>
                        <a:t>-</a:t>
                      </a:r>
                      <a:endParaRPr lang="en-US" sz="900">
                        <a:effectLst/>
                      </a:endParaRPr>
                    </a:p>
                    <a:p>
                      <a:pPr algn="ctr" rtl="1">
                        <a:spcAft>
                          <a:spcPts val="0"/>
                        </a:spcAft>
                      </a:pPr>
                      <a:r>
                        <a:rPr lang="fa-IR" sz="700">
                          <a:effectLst/>
                        </a:rPr>
                        <a:t>15</a:t>
                      </a:r>
                      <a:endParaRPr lang="en-US" sz="900">
                        <a:effectLst/>
                      </a:endParaRPr>
                    </a:p>
                    <a:p>
                      <a:pPr algn="ctr" rtl="1">
                        <a:spcAft>
                          <a:spcPts val="0"/>
                        </a:spcAft>
                      </a:pPr>
                      <a:r>
                        <a:rPr lang="fa-IR" sz="700">
                          <a:effectLst/>
                        </a:rPr>
                        <a:t>5</a:t>
                      </a:r>
                      <a:endParaRPr lang="en-US" sz="900">
                        <a:effectLst/>
                      </a:endParaRPr>
                    </a:p>
                    <a:p>
                      <a:pPr algn="ctr" rtl="1">
                        <a:spcAft>
                          <a:spcPts val="0"/>
                        </a:spcAft>
                      </a:pPr>
                      <a:r>
                        <a:rPr lang="fa-IR" sz="700">
                          <a:effectLst/>
                        </a:rPr>
                        <a:t>15</a:t>
                      </a:r>
                      <a:endParaRPr lang="en-US" sz="900">
                        <a:effectLst/>
                      </a:endParaRPr>
                    </a:p>
                    <a:p>
                      <a:pPr algn="ctr" rtl="1">
                        <a:spcAft>
                          <a:spcPts val="0"/>
                        </a:spcAft>
                      </a:pPr>
                      <a:r>
                        <a:rPr lang="fa-IR" sz="700">
                          <a:effectLst/>
                        </a:rPr>
                        <a:t>15</a:t>
                      </a:r>
                      <a:endParaRPr lang="en-US" sz="900">
                        <a:effectLst/>
                        <a:latin typeface="Times New Roman"/>
                        <a:ea typeface="MS Mincho"/>
                      </a:endParaRPr>
                    </a:p>
                  </a:txBody>
                  <a:tcPr marL="48836" marR="48836" marT="0" marB="0"/>
                </a:tc>
                <a:tc>
                  <a:txBody>
                    <a:bodyPr/>
                    <a:lstStyle/>
                    <a:p>
                      <a:pPr algn="justLow" rtl="1">
                        <a:spcAft>
                          <a:spcPts val="0"/>
                        </a:spcAft>
                      </a:pPr>
                      <a:r>
                        <a:rPr lang="fa-IR" sz="700">
                          <a:effectLst/>
                        </a:rPr>
                        <a:t>فارسی</a:t>
                      </a:r>
                      <a:endParaRPr lang="en-US" sz="900">
                        <a:effectLst/>
                      </a:endParaRPr>
                    </a:p>
                    <a:p>
                      <a:pPr algn="justLow" rtl="1">
                        <a:spcAft>
                          <a:spcPts val="0"/>
                        </a:spcAft>
                      </a:pPr>
                      <a:r>
                        <a:rPr lang="fa-IR" sz="700">
                          <a:effectLst/>
                        </a:rPr>
                        <a:t>هنر فارسی </a:t>
                      </a:r>
                      <a:endParaRPr lang="en-US" sz="900">
                        <a:effectLst/>
                      </a:endParaRPr>
                    </a:p>
                    <a:p>
                      <a:pPr algn="justLow" rtl="1">
                        <a:spcAft>
                          <a:spcPts val="0"/>
                        </a:spcAft>
                      </a:pPr>
                      <a:r>
                        <a:rPr lang="fa-IR" sz="700">
                          <a:effectLst/>
                        </a:rPr>
                        <a:t>ریاضی</a:t>
                      </a:r>
                      <a:endParaRPr lang="en-US" sz="900">
                        <a:effectLst/>
                      </a:endParaRPr>
                    </a:p>
                    <a:p>
                      <a:pPr algn="justLow" rtl="1">
                        <a:spcAft>
                          <a:spcPts val="0"/>
                        </a:spcAft>
                      </a:pPr>
                      <a:r>
                        <a:rPr lang="fa-IR" sz="700">
                          <a:effectLst/>
                        </a:rPr>
                        <a:t>هدیه</a:t>
                      </a:r>
                      <a:endParaRPr lang="en-US" sz="900">
                        <a:effectLst/>
                      </a:endParaRPr>
                    </a:p>
                    <a:p>
                      <a:pPr algn="justLow" rtl="1">
                        <a:spcAft>
                          <a:spcPts val="0"/>
                        </a:spcAft>
                      </a:pPr>
                      <a:r>
                        <a:rPr lang="fa-IR" sz="700">
                          <a:effectLst/>
                        </a:rPr>
                        <a:t>هدیه</a:t>
                      </a:r>
                      <a:endParaRPr lang="en-US" sz="900">
                        <a:effectLst/>
                        <a:latin typeface="Times New Roman"/>
                        <a:ea typeface="MS Mincho"/>
                      </a:endParaRPr>
                    </a:p>
                  </a:txBody>
                  <a:tcPr marL="48836" marR="48836" marT="0" marB="0"/>
                </a:tc>
                <a:tc>
                  <a:txBody>
                    <a:bodyPr/>
                    <a:lstStyle/>
                    <a:p>
                      <a:pPr algn="justLow" rtl="1">
                        <a:spcAft>
                          <a:spcPts val="0"/>
                        </a:spcAft>
                      </a:pPr>
                      <a:r>
                        <a:rPr lang="fa-IR" sz="700">
                          <a:effectLst/>
                        </a:rPr>
                        <a:t>م1</a:t>
                      </a:r>
                      <a:endParaRPr lang="en-US" sz="900">
                        <a:effectLst/>
                      </a:endParaRPr>
                    </a:p>
                    <a:p>
                      <a:pPr algn="justLow" rtl="1">
                        <a:spcAft>
                          <a:spcPts val="0"/>
                        </a:spcAft>
                      </a:pPr>
                      <a:r>
                        <a:rPr lang="fa-IR" sz="700">
                          <a:effectLst/>
                        </a:rPr>
                        <a:t>ف</a:t>
                      </a:r>
                      <a:endParaRPr lang="en-US" sz="900">
                        <a:effectLst/>
                      </a:endParaRPr>
                    </a:p>
                    <a:p>
                      <a:pPr algn="justLow" rtl="1">
                        <a:spcAft>
                          <a:spcPts val="0"/>
                        </a:spcAft>
                      </a:pPr>
                      <a:r>
                        <a:rPr lang="fa-IR" sz="700">
                          <a:effectLst/>
                        </a:rPr>
                        <a:t>خ</a:t>
                      </a:r>
                      <a:endParaRPr lang="en-US" sz="900">
                        <a:effectLst/>
                      </a:endParaRPr>
                    </a:p>
                    <a:p>
                      <a:pPr algn="justLow" rtl="1">
                        <a:spcAft>
                          <a:spcPts val="0"/>
                        </a:spcAft>
                      </a:pPr>
                      <a:r>
                        <a:rPr lang="fa-IR" sz="700">
                          <a:effectLst/>
                        </a:rPr>
                        <a:t>م2</a:t>
                      </a:r>
                      <a:endParaRPr lang="en-US" sz="900">
                        <a:effectLst/>
                      </a:endParaRPr>
                    </a:p>
                    <a:p>
                      <a:pPr algn="justLow" rtl="1">
                        <a:spcAft>
                          <a:spcPts val="0"/>
                        </a:spcAft>
                      </a:pPr>
                      <a:r>
                        <a:rPr lang="fa-IR" sz="700">
                          <a:effectLst/>
                        </a:rPr>
                        <a:t>م3</a:t>
                      </a:r>
                      <a:endParaRPr lang="en-US" sz="900">
                        <a:effectLst/>
                      </a:endParaRPr>
                    </a:p>
                    <a:p>
                      <a:pPr algn="justLow" rtl="1">
                        <a:spcAft>
                          <a:spcPts val="0"/>
                        </a:spcAft>
                      </a:pPr>
                      <a:r>
                        <a:rPr lang="fa-IR" sz="700">
                          <a:effectLst/>
                        </a:rPr>
                        <a:t>خ</a:t>
                      </a:r>
                      <a:endParaRPr lang="en-US" sz="900">
                        <a:effectLst/>
                        <a:latin typeface="Times New Roman"/>
                        <a:ea typeface="MS Mincho"/>
                      </a:endParaRPr>
                    </a:p>
                  </a:txBody>
                  <a:tcPr marL="48836" marR="48836" marT="0" marB="0"/>
                </a:tc>
                <a:tc>
                  <a:txBody>
                    <a:bodyPr/>
                    <a:lstStyle/>
                    <a:p>
                      <a:pPr algn="ctr" rtl="1">
                        <a:spcAft>
                          <a:spcPts val="0"/>
                        </a:spcAft>
                      </a:pPr>
                      <a:r>
                        <a:rPr lang="fa-IR" sz="700">
                          <a:effectLst/>
                        </a:rPr>
                        <a:t>15</a:t>
                      </a:r>
                      <a:endParaRPr lang="en-US" sz="900">
                        <a:effectLst/>
                      </a:endParaRPr>
                    </a:p>
                    <a:p>
                      <a:pPr algn="ctr" rtl="1">
                        <a:spcAft>
                          <a:spcPts val="0"/>
                        </a:spcAft>
                      </a:pPr>
                      <a:r>
                        <a:rPr lang="fa-IR" sz="700">
                          <a:effectLst/>
                        </a:rPr>
                        <a:t>5</a:t>
                      </a:r>
                      <a:endParaRPr lang="en-US" sz="900">
                        <a:effectLst/>
                      </a:endParaRPr>
                    </a:p>
                    <a:p>
                      <a:pPr algn="ctr" rtl="1">
                        <a:spcAft>
                          <a:spcPts val="0"/>
                        </a:spcAft>
                      </a:pPr>
                      <a:r>
                        <a:rPr lang="fa-IR" sz="700">
                          <a:effectLst/>
                        </a:rPr>
                        <a:t>-</a:t>
                      </a:r>
                      <a:endParaRPr lang="en-US" sz="900">
                        <a:effectLst/>
                      </a:endParaRPr>
                    </a:p>
                    <a:p>
                      <a:pPr algn="ctr" rtl="1">
                        <a:spcAft>
                          <a:spcPts val="0"/>
                        </a:spcAft>
                      </a:pPr>
                      <a:r>
                        <a:rPr lang="fa-IR" sz="700">
                          <a:effectLst/>
                        </a:rPr>
                        <a:t>15</a:t>
                      </a:r>
                      <a:endParaRPr lang="en-US" sz="900">
                        <a:effectLst/>
                      </a:endParaRPr>
                    </a:p>
                    <a:p>
                      <a:pPr algn="ctr" rtl="1">
                        <a:spcAft>
                          <a:spcPts val="0"/>
                        </a:spcAft>
                      </a:pPr>
                      <a:r>
                        <a:rPr lang="fa-IR" sz="700">
                          <a:effectLst/>
                        </a:rPr>
                        <a:t>15</a:t>
                      </a:r>
                      <a:endParaRPr lang="en-US" sz="900">
                        <a:effectLst/>
                      </a:endParaRPr>
                    </a:p>
                    <a:p>
                      <a:pPr algn="ctr" rtl="1">
                        <a:spcAft>
                          <a:spcPts val="0"/>
                        </a:spcAft>
                      </a:pPr>
                      <a:r>
                        <a:rPr lang="fa-IR" sz="700">
                          <a:effectLst/>
                        </a:rPr>
                        <a:t>-</a:t>
                      </a:r>
                      <a:endParaRPr lang="en-US" sz="900">
                        <a:effectLst/>
                        <a:latin typeface="Times New Roman"/>
                        <a:ea typeface="MS Mincho"/>
                      </a:endParaRPr>
                    </a:p>
                  </a:txBody>
                  <a:tcPr marL="48836" marR="48836" marT="0" marB="0"/>
                </a:tc>
                <a:tc>
                  <a:txBody>
                    <a:bodyPr/>
                    <a:lstStyle/>
                    <a:p>
                      <a:pPr algn="justLow" rtl="1">
                        <a:spcAft>
                          <a:spcPts val="0"/>
                        </a:spcAft>
                      </a:pPr>
                      <a:r>
                        <a:rPr lang="fa-IR" sz="700">
                          <a:effectLst/>
                        </a:rPr>
                        <a:t>فارسی</a:t>
                      </a:r>
                      <a:endParaRPr lang="en-US" sz="900">
                        <a:effectLst/>
                      </a:endParaRPr>
                    </a:p>
                    <a:p>
                      <a:pPr algn="justLow" rtl="1">
                        <a:spcAft>
                          <a:spcPts val="0"/>
                        </a:spcAft>
                      </a:pPr>
                      <a:r>
                        <a:rPr lang="fa-IR" sz="700">
                          <a:effectLst/>
                        </a:rPr>
                        <a:t>فارسی  ریاضی </a:t>
                      </a:r>
                      <a:endParaRPr lang="en-US" sz="900">
                        <a:effectLst/>
                      </a:endParaRPr>
                    </a:p>
                    <a:p>
                      <a:pPr algn="justLow" rtl="1">
                        <a:spcAft>
                          <a:spcPts val="0"/>
                        </a:spcAft>
                      </a:pPr>
                      <a:r>
                        <a:rPr lang="fa-IR" sz="700">
                          <a:effectLst/>
                        </a:rPr>
                        <a:t>قرآن</a:t>
                      </a:r>
                      <a:endParaRPr lang="en-US" sz="900">
                        <a:effectLst/>
                      </a:endParaRPr>
                    </a:p>
                    <a:p>
                      <a:pPr algn="justLow" rtl="1">
                        <a:spcAft>
                          <a:spcPts val="0"/>
                        </a:spcAft>
                      </a:pPr>
                      <a:r>
                        <a:rPr lang="fa-IR" sz="700">
                          <a:effectLst/>
                        </a:rPr>
                        <a:t>مدنی  هنر</a:t>
                      </a:r>
                      <a:endParaRPr lang="en-US" sz="900">
                        <a:effectLst/>
                      </a:endParaRPr>
                    </a:p>
                    <a:p>
                      <a:pPr algn="justLow" rtl="1">
                        <a:spcAft>
                          <a:spcPts val="0"/>
                        </a:spcAft>
                      </a:pPr>
                      <a:r>
                        <a:rPr lang="fa-IR" sz="700">
                          <a:effectLst/>
                        </a:rPr>
                        <a:t>خلاقیت</a:t>
                      </a:r>
                      <a:endParaRPr lang="en-US" sz="900">
                        <a:effectLst/>
                        <a:latin typeface="Times New Roman"/>
                        <a:ea typeface="MS Mincho"/>
                      </a:endParaRPr>
                    </a:p>
                  </a:txBody>
                  <a:tcPr marL="48836" marR="48836" marT="0" marB="0"/>
                </a:tc>
                <a:tc>
                  <a:txBody>
                    <a:bodyPr/>
                    <a:lstStyle/>
                    <a:p>
                      <a:pPr algn="justLow" rtl="1">
                        <a:spcAft>
                          <a:spcPts val="0"/>
                        </a:spcAft>
                      </a:pPr>
                      <a:r>
                        <a:rPr lang="fa-IR" sz="700">
                          <a:effectLst/>
                        </a:rPr>
                        <a:t>م   1</a:t>
                      </a:r>
                      <a:endParaRPr lang="en-US" sz="900">
                        <a:effectLst/>
                      </a:endParaRPr>
                    </a:p>
                    <a:p>
                      <a:pPr algn="justLow" rtl="1">
                        <a:spcAft>
                          <a:spcPts val="0"/>
                        </a:spcAft>
                      </a:pPr>
                      <a:r>
                        <a:rPr lang="fa-IR" sz="700">
                          <a:effectLst/>
                        </a:rPr>
                        <a:t>م  2</a:t>
                      </a:r>
                      <a:endParaRPr lang="en-US" sz="900">
                        <a:effectLst/>
                      </a:endParaRPr>
                    </a:p>
                    <a:p>
                      <a:pPr algn="justLow" rtl="1">
                        <a:spcAft>
                          <a:spcPts val="0"/>
                        </a:spcAft>
                      </a:pPr>
                      <a:r>
                        <a:rPr lang="fa-IR" sz="700">
                          <a:effectLst/>
                        </a:rPr>
                        <a:t>م  3</a:t>
                      </a:r>
                      <a:endParaRPr lang="en-US" sz="900">
                        <a:effectLst/>
                      </a:endParaRPr>
                    </a:p>
                    <a:p>
                      <a:pPr algn="justLow" rtl="1">
                        <a:spcAft>
                          <a:spcPts val="0"/>
                        </a:spcAft>
                      </a:pPr>
                      <a:r>
                        <a:rPr lang="fa-IR" sz="700">
                          <a:effectLst/>
                        </a:rPr>
                        <a:t>خ</a:t>
                      </a:r>
                      <a:endParaRPr lang="en-US" sz="900">
                        <a:effectLst/>
                      </a:endParaRPr>
                    </a:p>
                    <a:p>
                      <a:pPr algn="justLow" rtl="1">
                        <a:spcAft>
                          <a:spcPts val="0"/>
                        </a:spcAft>
                      </a:pPr>
                      <a:r>
                        <a:rPr lang="fa-IR" sz="700">
                          <a:effectLst/>
                        </a:rPr>
                        <a:t>ف</a:t>
                      </a:r>
                      <a:endParaRPr lang="en-US" sz="900">
                        <a:effectLst/>
                      </a:endParaRPr>
                    </a:p>
                    <a:p>
                      <a:pPr algn="justLow" rtl="1">
                        <a:spcAft>
                          <a:spcPts val="0"/>
                        </a:spcAft>
                      </a:pPr>
                      <a:r>
                        <a:rPr lang="fa-IR" sz="700">
                          <a:effectLst/>
                        </a:rPr>
                        <a:t>آزاد</a:t>
                      </a:r>
                      <a:endParaRPr lang="en-US" sz="900">
                        <a:effectLst/>
                        <a:latin typeface="Times New Roman"/>
                        <a:ea typeface="MS Mincho"/>
                      </a:endParaRPr>
                    </a:p>
                  </a:txBody>
                  <a:tcPr marL="48836" marR="48836" marT="0" marB="0"/>
                </a:tc>
                <a:tc>
                  <a:txBody>
                    <a:bodyPr/>
                    <a:lstStyle/>
                    <a:p>
                      <a:pPr algn="ctr" rtl="1">
                        <a:spcAft>
                          <a:spcPts val="0"/>
                        </a:spcAft>
                      </a:pPr>
                      <a:r>
                        <a:rPr lang="fa-IR" sz="700">
                          <a:effectLst/>
                        </a:rPr>
                        <a:t>15</a:t>
                      </a:r>
                      <a:endParaRPr lang="en-US" sz="900">
                        <a:effectLst/>
                      </a:endParaRPr>
                    </a:p>
                    <a:p>
                      <a:pPr algn="ctr" rtl="1">
                        <a:spcAft>
                          <a:spcPts val="0"/>
                        </a:spcAft>
                      </a:pPr>
                      <a:r>
                        <a:rPr lang="fa-IR" sz="700">
                          <a:effectLst/>
                        </a:rPr>
                        <a:t>15</a:t>
                      </a:r>
                      <a:endParaRPr lang="en-US" sz="900">
                        <a:effectLst/>
                      </a:endParaRPr>
                    </a:p>
                    <a:p>
                      <a:pPr algn="ctr" rtl="1">
                        <a:spcAft>
                          <a:spcPts val="0"/>
                        </a:spcAft>
                      </a:pPr>
                      <a:r>
                        <a:rPr lang="fa-IR" sz="700">
                          <a:effectLst/>
                        </a:rPr>
                        <a:t>15</a:t>
                      </a:r>
                      <a:endParaRPr lang="en-US" sz="900">
                        <a:effectLst/>
                      </a:endParaRPr>
                    </a:p>
                    <a:p>
                      <a:pPr algn="ctr" rtl="1">
                        <a:spcAft>
                          <a:spcPts val="0"/>
                        </a:spcAft>
                      </a:pPr>
                      <a:r>
                        <a:rPr lang="fa-IR" sz="700">
                          <a:effectLst/>
                        </a:rPr>
                        <a:t>-</a:t>
                      </a:r>
                      <a:endParaRPr lang="en-US" sz="900">
                        <a:effectLst/>
                      </a:endParaRPr>
                    </a:p>
                    <a:p>
                      <a:pPr algn="ctr" rtl="1">
                        <a:spcAft>
                          <a:spcPts val="0"/>
                        </a:spcAft>
                      </a:pPr>
                      <a:r>
                        <a:rPr lang="fa-IR" sz="700">
                          <a:effectLst/>
                        </a:rPr>
                        <a:t>5</a:t>
                      </a:r>
                      <a:endParaRPr lang="en-US" sz="900">
                        <a:effectLst/>
                      </a:endParaRPr>
                    </a:p>
                    <a:p>
                      <a:pPr algn="ctr" rtl="1">
                        <a:spcAft>
                          <a:spcPts val="0"/>
                        </a:spcAft>
                      </a:pPr>
                      <a:r>
                        <a:rPr lang="fa-IR" sz="700">
                          <a:effectLst/>
                        </a:rPr>
                        <a:t>-</a:t>
                      </a:r>
                      <a:endParaRPr lang="en-US" sz="900">
                        <a:effectLst/>
                        <a:latin typeface="Times New Roman"/>
                        <a:ea typeface="MS Mincho"/>
                      </a:endParaRPr>
                    </a:p>
                  </a:txBody>
                  <a:tcPr marL="48836" marR="48836" marT="0" marB="0"/>
                </a:tc>
                <a:tc>
                  <a:txBody>
                    <a:bodyPr/>
                    <a:lstStyle/>
                    <a:p>
                      <a:pPr algn="justLow" rtl="1">
                        <a:spcAft>
                          <a:spcPts val="0"/>
                        </a:spcAft>
                      </a:pPr>
                      <a:r>
                        <a:rPr lang="fa-IR" sz="700">
                          <a:effectLst/>
                        </a:rPr>
                        <a:t>بنویسیم</a:t>
                      </a:r>
                      <a:endParaRPr lang="en-US" sz="900">
                        <a:effectLst/>
                      </a:endParaRPr>
                    </a:p>
                    <a:p>
                      <a:pPr algn="justLow" rtl="1">
                        <a:spcAft>
                          <a:spcPts val="0"/>
                        </a:spcAft>
                      </a:pPr>
                      <a:r>
                        <a:rPr lang="fa-IR" sz="700">
                          <a:effectLst/>
                        </a:rPr>
                        <a:t>علوم  هدیه فارسی</a:t>
                      </a:r>
                      <a:endParaRPr lang="en-US" sz="900">
                        <a:effectLst/>
                      </a:endParaRPr>
                    </a:p>
                    <a:p>
                      <a:pPr algn="justLow" rtl="1">
                        <a:spcAft>
                          <a:spcPts val="0"/>
                        </a:spcAft>
                      </a:pPr>
                      <a:r>
                        <a:rPr lang="fa-IR" sz="700">
                          <a:effectLst/>
                        </a:rPr>
                        <a:t>بنویسیم</a:t>
                      </a:r>
                      <a:endParaRPr lang="en-US" sz="900">
                        <a:effectLst/>
                      </a:endParaRPr>
                    </a:p>
                    <a:p>
                      <a:pPr algn="justLow" rtl="1">
                        <a:spcAft>
                          <a:spcPts val="0"/>
                        </a:spcAft>
                      </a:pPr>
                      <a:r>
                        <a:rPr lang="fa-IR" sz="700">
                          <a:effectLst/>
                        </a:rPr>
                        <a:t>فارسی</a:t>
                      </a:r>
                      <a:endParaRPr lang="en-US" sz="900">
                        <a:effectLst/>
                        <a:latin typeface="Times New Roman"/>
                        <a:ea typeface="MS Mincho"/>
                      </a:endParaRPr>
                    </a:p>
                  </a:txBody>
                  <a:tcPr marL="48836" marR="48836" marT="0" marB="0"/>
                </a:tc>
                <a:tc>
                  <a:txBody>
                    <a:bodyPr/>
                    <a:lstStyle/>
                    <a:p>
                      <a:pPr algn="justLow" rtl="1">
                        <a:spcAft>
                          <a:spcPts val="0"/>
                        </a:spcAft>
                      </a:pPr>
                      <a:r>
                        <a:rPr lang="fa-IR" sz="700">
                          <a:effectLst/>
                        </a:rPr>
                        <a:t>خ</a:t>
                      </a:r>
                      <a:endParaRPr lang="en-US" sz="900">
                        <a:effectLst/>
                      </a:endParaRPr>
                    </a:p>
                    <a:p>
                      <a:pPr algn="justLow" rtl="1">
                        <a:spcAft>
                          <a:spcPts val="0"/>
                        </a:spcAft>
                      </a:pPr>
                      <a:r>
                        <a:rPr lang="fa-IR" sz="700">
                          <a:effectLst/>
                        </a:rPr>
                        <a:t>م1</a:t>
                      </a:r>
                      <a:endParaRPr lang="en-US" sz="900">
                        <a:effectLst/>
                      </a:endParaRPr>
                    </a:p>
                    <a:p>
                      <a:pPr algn="justLow" rtl="1">
                        <a:spcAft>
                          <a:spcPts val="0"/>
                        </a:spcAft>
                      </a:pPr>
                      <a:r>
                        <a:rPr lang="fa-IR" sz="700">
                          <a:effectLst/>
                        </a:rPr>
                        <a:t>ف</a:t>
                      </a:r>
                      <a:endParaRPr lang="en-US" sz="900">
                        <a:effectLst/>
                      </a:endParaRPr>
                    </a:p>
                    <a:p>
                      <a:pPr algn="justLow" rtl="1">
                        <a:spcAft>
                          <a:spcPts val="0"/>
                        </a:spcAft>
                      </a:pPr>
                      <a:r>
                        <a:rPr lang="fa-IR" sz="700">
                          <a:effectLst/>
                        </a:rPr>
                        <a:t>م2</a:t>
                      </a:r>
                      <a:endParaRPr lang="en-US" sz="900">
                        <a:effectLst/>
                      </a:endParaRPr>
                    </a:p>
                    <a:p>
                      <a:pPr algn="justLow" rtl="1">
                        <a:spcAft>
                          <a:spcPts val="0"/>
                        </a:spcAft>
                      </a:pPr>
                      <a:r>
                        <a:rPr lang="fa-IR" sz="700">
                          <a:effectLst/>
                        </a:rPr>
                        <a:t>خ </a:t>
                      </a:r>
                      <a:endParaRPr lang="en-US" sz="900">
                        <a:effectLst/>
                      </a:endParaRPr>
                    </a:p>
                    <a:p>
                      <a:pPr algn="justLow" rtl="1">
                        <a:spcAft>
                          <a:spcPts val="0"/>
                        </a:spcAft>
                      </a:pPr>
                      <a:r>
                        <a:rPr lang="fa-IR" sz="700">
                          <a:effectLst/>
                        </a:rPr>
                        <a:t>م3</a:t>
                      </a:r>
                      <a:endParaRPr lang="en-US" sz="900">
                        <a:effectLst/>
                        <a:latin typeface="Times New Roman"/>
                        <a:ea typeface="MS Mincho"/>
                      </a:endParaRPr>
                    </a:p>
                  </a:txBody>
                  <a:tcPr marL="48836" marR="48836" marT="0" marB="0"/>
                </a:tc>
                <a:tc>
                  <a:txBody>
                    <a:bodyPr/>
                    <a:lstStyle/>
                    <a:p>
                      <a:pPr algn="ctr" rtl="1">
                        <a:spcAft>
                          <a:spcPts val="0"/>
                        </a:spcAft>
                      </a:pPr>
                      <a:r>
                        <a:rPr lang="fa-IR" sz="700">
                          <a:effectLst/>
                        </a:rPr>
                        <a:t>-</a:t>
                      </a:r>
                      <a:endParaRPr lang="en-US" sz="900">
                        <a:effectLst/>
                      </a:endParaRPr>
                    </a:p>
                    <a:p>
                      <a:pPr algn="ctr" rtl="1">
                        <a:spcAft>
                          <a:spcPts val="0"/>
                        </a:spcAft>
                      </a:pPr>
                      <a:r>
                        <a:rPr lang="fa-IR" sz="700">
                          <a:effectLst/>
                        </a:rPr>
                        <a:t>15</a:t>
                      </a:r>
                      <a:endParaRPr lang="en-US" sz="900">
                        <a:effectLst/>
                      </a:endParaRPr>
                    </a:p>
                    <a:p>
                      <a:pPr algn="ctr" rtl="1">
                        <a:spcAft>
                          <a:spcPts val="0"/>
                        </a:spcAft>
                      </a:pPr>
                      <a:r>
                        <a:rPr lang="fa-IR" sz="700">
                          <a:effectLst/>
                        </a:rPr>
                        <a:t>5</a:t>
                      </a:r>
                      <a:endParaRPr lang="en-US" sz="900">
                        <a:effectLst/>
                      </a:endParaRPr>
                    </a:p>
                    <a:p>
                      <a:pPr algn="ctr" rtl="1">
                        <a:spcAft>
                          <a:spcPts val="0"/>
                        </a:spcAft>
                      </a:pPr>
                      <a:r>
                        <a:rPr lang="fa-IR" sz="700">
                          <a:effectLst/>
                        </a:rPr>
                        <a:t>15</a:t>
                      </a:r>
                      <a:endParaRPr lang="en-US" sz="900">
                        <a:effectLst/>
                      </a:endParaRPr>
                    </a:p>
                    <a:p>
                      <a:pPr algn="ctr" rtl="1">
                        <a:spcAft>
                          <a:spcPts val="0"/>
                        </a:spcAft>
                      </a:pPr>
                      <a:r>
                        <a:rPr lang="fa-IR" sz="700">
                          <a:effectLst/>
                        </a:rPr>
                        <a:t>-</a:t>
                      </a:r>
                      <a:endParaRPr lang="en-US" sz="900">
                        <a:effectLst/>
                      </a:endParaRPr>
                    </a:p>
                    <a:p>
                      <a:pPr algn="r" rtl="1">
                        <a:spcAft>
                          <a:spcPts val="0"/>
                        </a:spcAft>
                      </a:pPr>
                      <a:r>
                        <a:rPr lang="fa-IR" sz="700">
                          <a:effectLst/>
                        </a:rPr>
                        <a:t>   15</a:t>
                      </a:r>
                      <a:endParaRPr lang="en-US" sz="900">
                        <a:effectLst/>
                        <a:latin typeface="Times New Roman"/>
                        <a:ea typeface="MS Mincho"/>
                      </a:endParaRPr>
                    </a:p>
                  </a:txBody>
                  <a:tcPr marL="48836" marR="48836" marT="0" marB="0"/>
                </a:tc>
                <a:tc>
                  <a:txBody>
                    <a:bodyPr/>
                    <a:lstStyle/>
                    <a:p>
                      <a:pPr algn="justLow" rtl="1">
                        <a:spcAft>
                          <a:spcPts val="0"/>
                        </a:spcAft>
                      </a:pPr>
                      <a:r>
                        <a:rPr lang="fa-IR" sz="700">
                          <a:effectLst/>
                        </a:rPr>
                        <a:t>ریاضی</a:t>
                      </a:r>
                      <a:endParaRPr lang="en-US" sz="900">
                        <a:effectLst/>
                      </a:endParaRPr>
                    </a:p>
                    <a:p>
                      <a:pPr algn="justLow" rtl="1">
                        <a:spcAft>
                          <a:spcPts val="0"/>
                        </a:spcAft>
                      </a:pPr>
                      <a:r>
                        <a:rPr lang="fa-IR" sz="700">
                          <a:effectLst/>
                        </a:rPr>
                        <a:t>علوم  هنر ورزش</a:t>
                      </a:r>
                      <a:endParaRPr lang="en-US" sz="900">
                        <a:effectLst/>
                      </a:endParaRPr>
                    </a:p>
                    <a:p>
                      <a:pPr algn="justLow" rtl="1">
                        <a:spcAft>
                          <a:spcPts val="0"/>
                        </a:spcAft>
                      </a:pPr>
                      <a:r>
                        <a:rPr lang="fa-IR" sz="700">
                          <a:effectLst/>
                        </a:rPr>
                        <a:t>بنویسیم</a:t>
                      </a:r>
                      <a:endParaRPr lang="en-US" sz="900">
                        <a:effectLst/>
                      </a:endParaRPr>
                    </a:p>
                    <a:p>
                      <a:pPr algn="justLow" rtl="1">
                        <a:spcAft>
                          <a:spcPts val="0"/>
                        </a:spcAft>
                      </a:pPr>
                      <a:r>
                        <a:rPr lang="fa-IR" sz="700">
                          <a:effectLst/>
                        </a:rPr>
                        <a:t>فارسی</a:t>
                      </a:r>
                      <a:endParaRPr lang="en-US" sz="900">
                        <a:effectLst/>
                      </a:endParaRPr>
                    </a:p>
                    <a:p>
                      <a:pPr algn="justLow" rtl="1">
                        <a:spcAft>
                          <a:spcPts val="0"/>
                        </a:spcAft>
                      </a:pPr>
                      <a:r>
                        <a:rPr lang="fa-IR" sz="700">
                          <a:effectLst/>
                        </a:rPr>
                        <a:t>علوم</a:t>
                      </a:r>
                      <a:endParaRPr lang="en-US" sz="900">
                        <a:effectLst/>
                        <a:latin typeface="Times New Roman"/>
                        <a:ea typeface="MS Mincho"/>
                      </a:endParaRPr>
                    </a:p>
                  </a:txBody>
                  <a:tcPr marL="48836" marR="48836" marT="0" marB="0"/>
                </a:tc>
                <a:tc>
                  <a:txBody>
                    <a:bodyPr/>
                    <a:lstStyle/>
                    <a:p>
                      <a:pPr algn="r" rtl="1">
                        <a:spcAft>
                          <a:spcPts val="0"/>
                        </a:spcAft>
                      </a:pPr>
                      <a:r>
                        <a:rPr lang="fa-IR" sz="700">
                          <a:effectLst/>
                        </a:rPr>
                        <a:t>م1</a:t>
                      </a:r>
                      <a:endParaRPr lang="en-US" sz="900">
                        <a:effectLst/>
                      </a:endParaRPr>
                    </a:p>
                    <a:p>
                      <a:pPr algn="r" rtl="1">
                        <a:spcAft>
                          <a:spcPts val="0"/>
                        </a:spcAft>
                      </a:pPr>
                      <a:r>
                        <a:rPr lang="fa-IR" sz="700">
                          <a:effectLst/>
                        </a:rPr>
                        <a:t>ف</a:t>
                      </a:r>
                      <a:endParaRPr lang="en-US" sz="900">
                        <a:effectLst/>
                      </a:endParaRPr>
                    </a:p>
                    <a:p>
                      <a:pPr algn="r" rtl="1">
                        <a:spcAft>
                          <a:spcPts val="0"/>
                        </a:spcAft>
                      </a:pPr>
                      <a:r>
                        <a:rPr lang="fa-IR" sz="700">
                          <a:effectLst/>
                        </a:rPr>
                        <a:t>آزاد</a:t>
                      </a:r>
                      <a:endParaRPr lang="en-US" sz="900">
                        <a:effectLst/>
                      </a:endParaRPr>
                    </a:p>
                    <a:p>
                      <a:pPr algn="r" rtl="1">
                        <a:spcAft>
                          <a:spcPts val="0"/>
                        </a:spcAft>
                      </a:pPr>
                      <a:r>
                        <a:rPr lang="fa-IR" sz="700">
                          <a:effectLst/>
                        </a:rPr>
                        <a:t>آزاد</a:t>
                      </a:r>
                      <a:endParaRPr lang="en-US" sz="900">
                        <a:effectLst/>
                      </a:endParaRPr>
                    </a:p>
                    <a:p>
                      <a:pPr algn="r" rtl="1">
                        <a:spcAft>
                          <a:spcPts val="0"/>
                        </a:spcAft>
                      </a:pPr>
                      <a:r>
                        <a:rPr lang="fa-IR" sz="700">
                          <a:effectLst/>
                        </a:rPr>
                        <a:t>م2</a:t>
                      </a:r>
                      <a:endParaRPr lang="en-US" sz="900">
                        <a:effectLst/>
                      </a:endParaRPr>
                    </a:p>
                    <a:p>
                      <a:pPr algn="r" rtl="1">
                        <a:spcAft>
                          <a:spcPts val="0"/>
                        </a:spcAft>
                      </a:pPr>
                      <a:r>
                        <a:rPr lang="fa-IR" sz="700">
                          <a:effectLst/>
                        </a:rPr>
                        <a:t>م3</a:t>
                      </a:r>
                      <a:endParaRPr lang="en-US" sz="900">
                        <a:effectLst/>
                        <a:latin typeface="Times New Roman"/>
                        <a:ea typeface="MS Mincho"/>
                      </a:endParaRPr>
                    </a:p>
                  </a:txBody>
                  <a:tcPr marL="48836" marR="48836" marT="0" marB="0"/>
                </a:tc>
              </a:tr>
              <a:tr h="1050624">
                <a:tc>
                  <a:txBody>
                    <a:bodyPr/>
                    <a:lstStyle/>
                    <a:p>
                      <a:pPr marL="71755" marR="71755" algn="justLow" rtl="1">
                        <a:spcAft>
                          <a:spcPts val="0"/>
                        </a:spcAft>
                      </a:pPr>
                      <a:r>
                        <a:rPr lang="fa-IR" sz="900">
                          <a:effectLst/>
                        </a:rPr>
                        <a:t>      چهار شنبه</a:t>
                      </a:r>
                      <a:endParaRPr lang="en-US" sz="900">
                        <a:effectLst/>
                        <a:latin typeface="Times New Roman"/>
                        <a:ea typeface="MS Mincho"/>
                      </a:endParaRPr>
                    </a:p>
                  </a:txBody>
                  <a:tcPr marL="48836" marR="48836" marT="0" marB="0" vert="vert270"/>
                </a:tc>
                <a:tc>
                  <a:txBody>
                    <a:bodyPr/>
                    <a:lstStyle/>
                    <a:p>
                      <a:pPr algn="justLow" rtl="1">
                        <a:spcAft>
                          <a:spcPts val="0"/>
                        </a:spcAft>
                      </a:pPr>
                      <a:r>
                        <a:rPr lang="fa-IR" sz="700">
                          <a:effectLst/>
                        </a:rPr>
                        <a:t>اول</a:t>
                      </a:r>
                      <a:endParaRPr lang="en-US" sz="900">
                        <a:effectLst/>
                      </a:endParaRPr>
                    </a:p>
                    <a:p>
                      <a:pPr algn="justLow" rtl="1">
                        <a:spcAft>
                          <a:spcPts val="0"/>
                        </a:spcAft>
                      </a:pPr>
                      <a:r>
                        <a:rPr lang="fa-IR" sz="700">
                          <a:effectLst/>
                        </a:rPr>
                        <a:t>دوم</a:t>
                      </a:r>
                      <a:endParaRPr lang="en-US" sz="900">
                        <a:effectLst/>
                      </a:endParaRPr>
                    </a:p>
                    <a:p>
                      <a:pPr algn="justLow" rtl="1">
                        <a:spcAft>
                          <a:spcPts val="0"/>
                        </a:spcAft>
                      </a:pPr>
                      <a:r>
                        <a:rPr lang="fa-IR" sz="700">
                          <a:effectLst/>
                        </a:rPr>
                        <a:t>سوم</a:t>
                      </a:r>
                      <a:endParaRPr lang="en-US" sz="900">
                        <a:effectLst/>
                      </a:endParaRPr>
                    </a:p>
                    <a:p>
                      <a:pPr algn="justLow" rtl="1">
                        <a:spcAft>
                          <a:spcPts val="0"/>
                        </a:spcAft>
                      </a:pPr>
                      <a:r>
                        <a:rPr lang="fa-IR" sz="700">
                          <a:effectLst/>
                        </a:rPr>
                        <a:t>چهارم</a:t>
                      </a:r>
                      <a:endParaRPr lang="en-US" sz="900">
                        <a:effectLst/>
                      </a:endParaRPr>
                    </a:p>
                    <a:p>
                      <a:pPr algn="justLow" rtl="1">
                        <a:spcAft>
                          <a:spcPts val="0"/>
                        </a:spcAft>
                      </a:pPr>
                      <a:r>
                        <a:rPr lang="fa-IR" sz="700">
                          <a:effectLst/>
                        </a:rPr>
                        <a:t>پنجم</a:t>
                      </a:r>
                      <a:endParaRPr lang="en-US" sz="900">
                        <a:effectLst/>
                      </a:endParaRPr>
                    </a:p>
                    <a:p>
                      <a:pPr algn="justLow" rtl="1">
                        <a:spcAft>
                          <a:spcPts val="0"/>
                        </a:spcAft>
                      </a:pPr>
                      <a:r>
                        <a:rPr lang="fa-IR" sz="700">
                          <a:effectLst/>
                        </a:rPr>
                        <a:t>ششم</a:t>
                      </a:r>
                      <a:endParaRPr lang="en-US" sz="900">
                        <a:effectLst/>
                        <a:latin typeface="Times New Roman"/>
                        <a:ea typeface="MS Mincho"/>
                      </a:endParaRPr>
                    </a:p>
                  </a:txBody>
                  <a:tcPr marL="48836" marR="48836" marT="0" marB="0"/>
                </a:tc>
                <a:tc>
                  <a:txBody>
                    <a:bodyPr/>
                    <a:lstStyle/>
                    <a:p>
                      <a:pPr algn="justLow" rtl="1">
                        <a:spcAft>
                          <a:spcPts val="0"/>
                        </a:spcAft>
                      </a:pPr>
                      <a:r>
                        <a:rPr lang="fa-IR" sz="700">
                          <a:effectLst/>
                        </a:rPr>
                        <a:t>ریاضی</a:t>
                      </a:r>
                      <a:endParaRPr lang="en-US" sz="900">
                        <a:effectLst/>
                      </a:endParaRPr>
                    </a:p>
                    <a:p>
                      <a:pPr algn="justLow" rtl="1">
                        <a:spcAft>
                          <a:spcPts val="0"/>
                        </a:spcAft>
                      </a:pPr>
                      <a:r>
                        <a:rPr lang="fa-IR" sz="700">
                          <a:effectLst/>
                        </a:rPr>
                        <a:t>ورزش</a:t>
                      </a:r>
                      <a:endParaRPr lang="en-US" sz="900">
                        <a:effectLst/>
                      </a:endParaRPr>
                    </a:p>
                    <a:p>
                      <a:pPr algn="justLow" rtl="1">
                        <a:spcAft>
                          <a:spcPts val="0"/>
                        </a:spcAft>
                      </a:pPr>
                      <a:r>
                        <a:rPr lang="fa-IR" sz="700">
                          <a:effectLst/>
                        </a:rPr>
                        <a:t>ریاضی</a:t>
                      </a:r>
                      <a:endParaRPr lang="en-US" sz="900">
                        <a:effectLst/>
                      </a:endParaRPr>
                    </a:p>
                    <a:p>
                      <a:pPr algn="justLow" rtl="1">
                        <a:spcAft>
                          <a:spcPts val="0"/>
                        </a:spcAft>
                      </a:pPr>
                      <a:r>
                        <a:rPr lang="fa-IR" sz="700">
                          <a:effectLst/>
                        </a:rPr>
                        <a:t>علوم</a:t>
                      </a:r>
                      <a:endParaRPr lang="en-US" sz="900">
                        <a:effectLst/>
                      </a:endParaRPr>
                    </a:p>
                    <a:p>
                      <a:pPr algn="justLow" rtl="1">
                        <a:spcAft>
                          <a:spcPts val="0"/>
                        </a:spcAft>
                      </a:pPr>
                      <a:r>
                        <a:rPr lang="fa-IR" sz="700">
                          <a:effectLst/>
                        </a:rPr>
                        <a:t>فارسی</a:t>
                      </a:r>
                      <a:endParaRPr lang="en-US" sz="900">
                        <a:effectLst/>
                      </a:endParaRPr>
                    </a:p>
                    <a:p>
                      <a:pPr algn="justLow" rtl="1">
                        <a:spcAft>
                          <a:spcPts val="0"/>
                        </a:spcAft>
                      </a:pPr>
                      <a:r>
                        <a:rPr lang="fa-IR" sz="700">
                          <a:effectLst/>
                        </a:rPr>
                        <a:t>اجتماعی</a:t>
                      </a:r>
                      <a:endParaRPr lang="en-US" sz="900">
                        <a:effectLst/>
                        <a:latin typeface="Times New Roman"/>
                        <a:ea typeface="MS Mincho"/>
                      </a:endParaRPr>
                    </a:p>
                  </a:txBody>
                  <a:tcPr marL="48836" marR="48836" marT="0" marB="0"/>
                </a:tc>
                <a:tc>
                  <a:txBody>
                    <a:bodyPr/>
                    <a:lstStyle/>
                    <a:p>
                      <a:pPr algn="justLow" rtl="1">
                        <a:spcAft>
                          <a:spcPts val="0"/>
                        </a:spcAft>
                      </a:pPr>
                      <a:r>
                        <a:rPr lang="fa-IR" sz="700">
                          <a:effectLst/>
                        </a:rPr>
                        <a:t>م1</a:t>
                      </a:r>
                      <a:endParaRPr lang="en-US" sz="900">
                        <a:effectLst/>
                      </a:endParaRPr>
                    </a:p>
                    <a:p>
                      <a:pPr algn="justLow" rtl="1">
                        <a:spcAft>
                          <a:spcPts val="0"/>
                        </a:spcAft>
                      </a:pPr>
                      <a:r>
                        <a:rPr lang="fa-IR" sz="700">
                          <a:effectLst/>
                        </a:rPr>
                        <a:t>آزاد</a:t>
                      </a:r>
                      <a:endParaRPr lang="en-US" sz="900">
                        <a:effectLst/>
                      </a:endParaRPr>
                    </a:p>
                    <a:p>
                      <a:pPr algn="justLow" rtl="1">
                        <a:spcAft>
                          <a:spcPts val="0"/>
                        </a:spcAft>
                      </a:pPr>
                      <a:r>
                        <a:rPr lang="fa-IR" sz="700">
                          <a:effectLst/>
                        </a:rPr>
                        <a:t>م2</a:t>
                      </a:r>
                      <a:endParaRPr lang="en-US" sz="900">
                        <a:effectLst/>
                      </a:endParaRPr>
                    </a:p>
                    <a:p>
                      <a:pPr algn="justLow" rtl="1">
                        <a:spcAft>
                          <a:spcPts val="0"/>
                        </a:spcAft>
                      </a:pPr>
                      <a:r>
                        <a:rPr lang="fa-IR" sz="700">
                          <a:effectLst/>
                        </a:rPr>
                        <a:t>م3</a:t>
                      </a:r>
                      <a:endParaRPr lang="en-US" sz="900">
                        <a:effectLst/>
                      </a:endParaRPr>
                    </a:p>
                    <a:p>
                      <a:pPr algn="justLow" rtl="1">
                        <a:spcAft>
                          <a:spcPts val="0"/>
                        </a:spcAft>
                      </a:pPr>
                      <a:r>
                        <a:rPr lang="fa-IR" sz="700">
                          <a:effectLst/>
                        </a:rPr>
                        <a:t>ف </a:t>
                      </a:r>
                      <a:endParaRPr lang="en-US" sz="900">
                        <a:effectLst/>
                      </a:endParaRPr>
                    </a:p>
                    <a:p>
                      <a:pPr algn="justLow" rtl="1">
                        <a:spcAft>
                          <a:spcPts val="0"/>
                        </a:spcAft>
                      </a:pPr>
                      <a:r>
                        <a:rPr lang="fa-IR" sz="700">
                          <a:effectLst/>
                        </a:rPr>
                        <a:t>خ     </a:t>
                      </a:r>
                      <a:endParaRPr lang="en-US" sz="900">
                        <a:effectLst/>
                        <a:latin typeface="Times New Roman"/>
                        <a:ea typeface="MS Mincho"/>
                      </a:endParaRPr>
                    </a:p>
                  </a:txBody>
                  <a:tcPr marL="48836" marR="48836" marT="0" marB="0"/>
                </a:tc>
                <a:tc>
                  <a:txBody>
                    <a:bodyPr/>
                    <a:lstStyle/>
                    <a:p>
                      <a:pPr algn="ctr" rtl="1">
                        <a:spcAft>
                          <a:spcPts val="0"/>
                        </a:spcAft>
                      </a:pPr>
                      <a:r>
                        <a:rPr lang="fa-IR" sz="700">
                          <a:effectLst/>
                        </a:rPr>
                        <a:t>15</a:t>
                      </a:r>
                      <a:endParaRPr lang="en-US" sz="900">
                        <a:effectLst/>
                      </a:endParaRPr>
                    </a:p>
                    <a:p>
                      <a:pPr algn="ctr" rtl="1">
                        <a:spcAft>
                          <a:spcPts val="0"/>
                        </a:spcAft>
                      </a:pPr>
                      <a:r>
                        <a:rPr lang="fa-IR" sz="700">
                          <a:effectLst/>
                        </a:rPr>
                        <a:t>-</a:t>
                      </a:r>
                      <a:endParaRPr lang="en-US" sz="900">
                        <a:effectLst/>
                      </a:endParaRPr>
                    </a:p>
                    <a:p>
                      <a:pPr algn="ctr" rtl="1">
                        <a:spcAft>
                          <a:spcPts val="0"/>
                        </a:spcAft>
                      </a:pPr>
                      <a:r>
                        <a:rPr lang="fa-IR" sz="700">
                          <a:effectLst/>
                        </a:rPr>
                        <a:t>15</a:t>
                      </a:r>
                      <a:endParaRPr lang="en-US" sz="900">
                        <a:effectLst/>
                      </a:endParaRPr>
                    </a:p>
                    <a:p>
                      <a:pPr algn="ctr" rtl="1">
                        <a:spcAft>
                          <a:spcPts val="0"/>
                        </a:spcAft>
                      </a:pPr>
                      <a:r>
                        <a:rPr lang="fa-IR" sz="700">
                          <a:effectLst/>
                        </a:rPr>
                        <a:t>15</a:t>
                      </a:r>
                      <a:endParaRPr lang="en-US" sz="900">
                        <a:effectLst/>
                      </a:endParaRPr>
                    </a:p>
                    <a:p>
                      <a:pPr algn="ctr" rtl="1">
                        <a:spcAft>
                          <a:spcPts val="0"/>
                        </a:spcAft>
                      </a:pPr>
                      <a:r>
                        <a:rPr lang="fa-IR" sz="700">
                          <a:effectLst/>
                        </a:rPr>
                        <a:t>5</a:t>
                      </a:r>
                      <a:endParaRPr lang="en-US" sz="900">
                        <a:effectLst/>
                      </a:endParaRPr>
                    </a:p>
                    <a:p>
                      <a:pPr algn="ctr" rtl="1">
                        <a:spcAft>
                          <a:spcPts val="0"/>
                        </a:spcAft>
                      </a:pPr>
                      <a:r>
                        <a:rPr lang="fa-IR" sz="700">
                          <a:effectLst/>
                        </a:rPr>
                        <a:t>-</a:t>
                      </a:r>
                      <a:endParaRPr lang="en-US" sz="900">
                        <a:effectLst/>
                        <a:latin typeface="Times New Roman"/>
                        <a:ea typeface="MS Mincho"/>
                      </a:endParaRPr>
                    </a:p>
                  </a:txBody>
                  <a:tcPr marL="48836" marR="48836" marT="0" marB="0"/>
                </a:tc>
                <a:tc>
                  <a:txBody>
                    <a:bodyPr/>
                    <a:lstStyle/>
                    <a:p>
                      <a:pPr algn="justLow" rtl="1">
                        <a:spcAft>
                          <a:spcPts val="0"/>
                        </a:spcAft>
                      </a:pPr>
                      <a:r>
                        <a:rPr lang="fa-IR" sz="700">
                          <a:effectLst/>
                        </a:rPr>
                        <a:t>علوم ریاضی</a:t>
                      </a:r>
                      <a:endParaRPr lang="en-US" sz="900">
                        <a:effectLst/>
                      </a:endParaRPr>
                    </a:p>
                    <a:p>
                      <a:pPr algn="justLow" rtl="1">
                        <a:spcAft>
                          <a:spcPts val="0"/>
                        </a:spcAft>
                      </a:pPr>
                      <a:r>
                        <a:rPr lang="fa-IR" sz="700">
                          <a:effectLst/>
                        </a:rPr>
                        <a:t>هدیه</a:t>
                      </a:r>
                      <a:endParaRPr lang="en-US" sz="900">
                        <a:effectLst/>
                      </a:endParaRPr>
                    </a:p>
                    <a:p>
                      <a:pPr algn="justLow" rtl="1">
                        <a:spcAft>
                          <a:spcPts val="0"/>
                        </a:spcAft>
                      </a:pPr>
                      <a:r>
                        <a:rPr lang="fa-IR" sz="700">
                          <a:effectLst/>
                        </a:rPr>
                        <a:t>ورزش </a:t>
                      </a:r>
                      <a:endParaRPr lang="en-US" sz="900">
                        <a:effectLst/>
                      </a:endParaRPr>
                    </a:p>
                    <a:p>
                      <a:pPr algn="justLow" rtl="1">
                        <a:spcAft>
                          <a:spcPts val="0"/>
                        </a:spcAft>
                      </a:pPr>
                      <a:r>
                        <a:rPr lang="fa-IR" sz="700">
                          <a:effectLst/>
                        </a:rPr>
                        <a:t>ریاضی</a:t>
                      </a:r>
                      <a:endParaRPr lang="en-US" sz="900">
                        <a:effectLst/>
                      </a:endParaRPr>
                    </a:p>
                    <a:p>
                      <a:pPr algn="justLow" rtl="1">
                        <a:spcAft>
                          <a:spcPts val="0"/>
                        </a:spcAft>
                      </a:pPr>
                      <a:r>
                        <a:rPr lang="fa-IR" sz="700">
                          <a:effectLst/>
                        </a:rPr>
                        <a:t>ریاضی</a:t>
                      </a:r>
                      <a:endParaRPr lang="en-US" sz="900">
                        <a:effectLst/>
                        <a:latin typeface="Times New Roman"/>
                        <a:ea typeface="MS Mincho"/>
                      </a:endParaRPr>
                    </a:p>
                  </a:txBody>
                  <a:tcPr marL="48836" marR="48836" marT="0" marB="0"/>
                </a:tc>
                <a:tc>
                  <a:txBody>
                    <a:bodyPr/>
                    <a:lstStyle/>
                    <a:p>
                      <a:pPr algn="justLow" rtl="1">
                        <a:spcAft>
                          <a:spcPts val="0"/>
                        </a:spcAft>
                      </a:pPr>
                      <a:r>
                        <a:rPr lang="fa-IR" sz="700">
                          <a:effectLst/>
                        </a:rPr>
                        <a:t>ف</a:t>
                      </a:r>
                      <a:endParaRPr lang="en-US" sz="900">
                        <a:effectLst/>
                      </a:endParaRPr>
                    </a:p>
                    <a:p>
                      <a:pPr algn="justLow" rtl="1">
                        <a:spcAft>
                          <a:spcPts val="0"/>
                        </a:spcAft>
                      </a:pPr>
                      <a:r>
                        <a:rPr lang="fa-IR" sz="700">
                          <a:effectLst/>
                        </a:rPr>
                        <a:t>م2</a:t>
                      </a:r>
                      <a:endParaRPr lang="en-US" sz="900">
                        <a:effectLst/>
                      </a:endParaRPr>
                    </a:p>
                    <a:p>
                      <a:pPr algn="justLow" rtl="1">
                        <a:spcAft>
                          <a:spcPts val="0"/>
                        </a:spcAft>
                      </a:pPr>
                      <a:r>
                        <a:rPr lang="fa-IR" sz="700">
                          <a:effectLst/>
                        </a:rPr>
                        <a:t>خ</a:t>
                      </a:r>
                      <a:endParaRPr lang="en-US" sz="900">
                        <a:effectLst/>
                      </a:endParaRPr>
                    </a:p>
                    <a:p>
                      <a:pPr algn="justLow" rtl="1">
                        <a:spcAft>
                          <a:spcPts val="0"/>
                        </a:spcAft>
                      </a:pPr>
                      <a:r>
                        <a:rPr lang="fa-IR" sz="700">
                          <a:effectLst/>
                        </a:rPr>
                        <a:t>آزاد</a:t>
                      </a:r>
                      <a:endParaRPr lang="en-US" sz="900">
                        <a:effectLst/>
                      </a:endParaRPr>
                    </a:p>
                    <a:p>
                      <a:pPr algn="justLow" rtl="1">
                        <a:spcAft>
                          <a:spcPts val="0"/>
                        </a:spcAft>
                      </a:pPr>
                      <a:r>
                        <a:rPr lang="fa-IR" sz="700">
                          <a:effectLst/>
                        </a:rPr>
                        <a:t>م3</a:t>
                      </a:r>
                      <a:endParaRPr lang="en-US" sz="900">
                        <a:effectLst/>
                      </a:endParaRPr>
                    </a:p>
                    <a:p>
                      <a:pPr algn="justLow" rtl="1">
                        <a:spcAft>
                          <a:spcPts val="0"/>
                        </a:spcAft>
                      </a:pPr>
                      <a:r>
                        <a:rPr lang="fa-IR" sz="700">
                          <a:effectLst/>
                        </a:rPr>
                        <a:t>م3</a:t>
                      </a:r>
                      <a:endParaRPr lang="en-US" sz="900">
                        <a:effectLst/>
                        <a:latin typeface="Times New Roman"/>
                        <a:ea typeface="MS Mincho"/>
                      </a:endParaRPr>
                    </a:p>
                  </a:txBody>
                  <a:tcPr marL="48836" marR="48836" marT="0" marB="0"/>
                </a:tc>
                <a:tc>
                  <a:txBody>
                    <a:bodyPr/>
                    <a:lstStyle/>
                    <a:p>
                      <a:pPr algn="ctr" rtl="1">
                        <a:spcAft>
                          <a:spcPts val="0"/>
                        </a:spcAft>
                      </a:pPr>
                      <a:r>
                        <a:rPr lang="fa-IR" sz="700">
                          <a:effectLst/>
                        </a:rPr>
                        <a:t>5</a:t>
                      </a:r>
                      <a:endParaRPr lang="en-US" sz="900">
                        <a:effectLst/>
                      </a:endParaRPr>
                    </a:p>
                    <a:p>
                      <a:pPr algn="ctr" rtl="1">
                        <a:spcAft>
                          <a:spcPts val="0"/>
                        </a:spcAft>
                      </a:pPr>
                      <a:r>
                        <a:rPr lang="fa-IR" sz="700">
                          <a:effectLst/>
                        </a:rPr>
                        <a:t>15</a:t>
                      </a:r>
                      <a:endParaRPr lang="en-US" sz="900">
                        <a:effectLst/>
                      </a:endParaRPr>
                    </a:p>
                    <a:p>
                      <a:pPr algn="ctr" rtl="1">
                        <a:spcAft>
                          <a:spcPts val="0"/>
                        </a:spcAft>
                      </a:pPr>
                      <a:r>
                        <a:rPr lang="fa-IR" sz="700">
                          <a:effectLst/>
                        </a:rPr>
                        <a:t>-</a:t>
                      </a:r>
                      <a:endParaRPr lang="en-US" sz="900">
                        <a:effectLst/>
                      </a:endParaRPr>
                    </a:p>
                    <a:p>
                      <a:pPr algn="ctr" rtl="1">
                        <a:spcAft>
                          <a:spcPts val="0"/>
                        </a:spcAft>
                      </a:pPr>
                      <a:r>
                        <a:rPr lang="fa-IR" sz="700">
                          <a:effectLst/>
                        </a:rPr>
                        <a:t>-</a:t>
                      </a:r>
                      <a:endParaRPr lang="en-US" sz="900">
                        <a:effectLst/>
                      </a:endParaRPr>
                    </a:p>
                    <a:p>
                      <a:pPr algn="ctr" rtl="1">
                        <a:spcAft>
                          <a:spcPts val="0"/>
                        </a:spcAft>
                      </a:pPr>
                      <a:r>
                        <a:rPr lang="fa-IR" sz="700">
                          <a:effectLst/>
                        </a:rPr>
                        <a:t>15</a:t>
                      </a:r>
                      <a:endParaRPr lang="en-US" sz="900">
                        <a:effectLst/>
                      </a:endParaRPr>
                    </a:p>
                    <a:p>
                      <a:pPr algn="ctr" rtl="1">
                        <a:spcAft>
                          <a:spcPts val="0"/>
                        </a:spcAft>
                      </a:pPr>
                      <a:r>
                        <a:rPr lang="fa-IR" sz="700">
                          <a:effectLst/>
                        </a:rPr>
                        <a:t>15</a:t>
                      </a:r>
                      <a:endParaRPr lang="en-US" sz="900">
                        <a:effectLst/>
                        <a:latin typeface="Times New Roman"/>
                        <a:ea typeface="MS Mincho"/>
                      </a:endParaRPr>
                    </a:p>
                  </a:txBody>
                  <a:tcPr marL="48836" marR="48836" marT="0" marB="0"/>
                </a:tc>
                <a:tc>
                  <a:txBody>
                    <a:bodyPr/>
                    <a:lstStyle/>
                    <a:p>
                      <a:pPr algn="justLow" rtl="1">
                        <a:spcAft>
                          <a:spcPts val="0"/>
                        </a:spcAft>
                      </a:pPr>
                      <a:r>
                        <a:rPr lang="fa-IR" sz="700">
                          <a:effectLst/>
                        </a:rPr>
                        <a:t>فارسی</a:t>
                      </a:r>
                      <a:endParaRPr lang="en-US" sz="900">
                        <a:effectLst/>
                      </a:endParaRPr>
                    </a:p>
                    <a:p>
                      <a:pPr algn="justLow" rtl="1">
                        <a:spcAft>
                          <a:spcPts val="0"/>
                        </a:spcAft>
                      </a:pPr>
                      <a:r>
                        <a:rPr lang="fa-IR" sz="700">
                          <a:effectLst/>
                        </a:rPr>
                        <a:t>فارسی</a:t>
                      </a:r>
                      <a:endParaRPr lang="en-US" sz="900">
                        <a:effectLst/>
                      </a:endParaRPr>
                    </a:p>
                    <a:p>
                      <a:pPr algn="justLow" rtl="1">
                        <a:spcAft>
                          <a:spcPts val="0"/>
                        </a:spcAft>
                      </a:pPr>
                      <a:r>
                        <a:rPr lang="fa-IR" sz="700">
                          <a:effectLst/>
                        </a:rPr>
                        <a:t>فارسی فارسی قرآن</a:t>
                      </a:r>
                      <a:endParaRPr lang="en-US" sz="900">
                        <a:effectLst/>
                      </a:endParaRPr>
                    </a:p>
                    <a:p>
                      <a:pPr algn="justLow" rtl="1">
                        <a:spcAft>
                          <a:spcPts val="0"/>
                        </a:spcAft>
                      </a:pPr>
                      <a:r>
                        <a:rPr lang="fa-IR" sz="700">
                          <a:effectLst/>
                        </a:rPr>
                        <a:t>هنر</a:t>
                      </a:r>
                      <a:endParaRPr lang="en-US" sz="900">
                        <a:effectLst/>
                        <a:latin typeface="Times New Roman"/>
                        <a:ea typeface="MS Mincho"/>
                      </a:endParaRPr>
                    </a:p>
                  </a:txBody>
                  <a:tcPr marL="48836" marR="48836" marT="0" marB="0"/>
                </a:tc>
                <a:tc>
                  <a:txBody>
                    <a:bodyPr/>
                    <a:lstStyle/>
                    <a:p>
                      <a:pPr algn="justLow" rtl="1">
                        <a:spcAft>
                          <a:spcPts val="0"/>
                        </a:spcAft>
                      </a:pPr>
                      <a:r>
                        <a:rPr lang="fa-IR" sz="700">
                          <a:effectLst/>
                        </a:rPr>
                        <a:t>م1</a:t>
                      </a:r>
                      <a:endParaRPr lang="en-US" sz="900">
                        <a:effectLst/>
                      </a:endParaRPr>
                    </a:p>
                    <a:p>
                      <a:pPr algn="justLow" rtl="1">
                        <a:spcAft>
                          <a:spcPts val="0"/>
                        </a:spcAft>
                      </a:pPr>
                      <a:r>
                        <a:rPr lang="fa-IR" sz="700">
                          <a:effectLst/>
                        </a:rPr>
                        <a:t>م2</a:t>
                      </a:r>
                      <a:endParaRPr lang="en-US" sz="900">
                        <a:effectLst/>
                      </a:endParaRPr>
                    </a:p>
                    <a:p>
                      <a:pPr algn="justLow" rtl="1">
                        <a:spcAft>
                          <a:spcPts val="0"/>
                        </a:spcAft>
                      </a:pPr>
                      <a:r>
                        <a:rPr lang="fa-IR" sz="700">
                          <a:effectLst/>
                        </a:rPr>
                        <a:t>م3</a:t>
                      </a:r>
                      <a:endParaRPr lang="en-US" sz="900">
                        <a:effectLst/>
                      </a:endParaRPr>
                    </a:p>
                    <a:p>
                      <a:pPr algn="justLow" rtl="1">
                        <a:spcAft>
                          <a:spcPts val="0"/>
                        </a:spcAft>
                      </a:pPr>
                      <a:r>
                        <a:rPr lang="fa-IR" sz="700">
                          <a:effectLst/>
                        </a:rPr>
                        <a:t>ف</a:t>
                      </a:r>
                      <a:endParaRPr lang="en-US" sz="900">
                        <a:effectLst/>
                      </a:endParaRPr>
                    </a:p>
                    <a:p>
                      <a:pPr algn="justLow" rtl="1">
                        <a:spcAft>
                          <a:spcPts val="0"/>
                        </a:spcAft>
                      </a:pPr>
                      <a:r>
                        <a:rPr lang="fa-IR" sz="700">
                          <a:effectLst/>
                        </a:rPr>
                        <a:t>خ </a:t>
                      </a:r>
                      <a:endParaRPr lang="en-US" sz="900">
                        <a:effectLst/>
                      </a:endParaRPr>
                    </a:p>
                    <a:p>
                      <a:pPr algn="justLow" rtl="1">
                        <a:spcAft>
                          <a:spcPts val="0"/>
                        </a:spcAft>
                      </a:pPr>
                      <a:r>
                        <a:rPr lang="fa-IR" sz="700">
                          <a:effectLst/>
                        </a:rPr>
                        <a:t>آزاد</a:t>
                      </a:r>
                      <a:endParaRPr lang="en-US" sz="900">
                        <a:effectLst/>
                        <a:latin typeface="Times New Roman"/>
                        <a:ea typeface="MS Mincho"/>
                      </a:endParaRPr>
                    </a:p>
                  </a:txBody>
                  <a:tcPr marL="48836" marR="48836" marT="0" marB="0"/>
                </a:tc>
                <a:tc>
                  <a:txBody>
                    <a:bodyPr/>
                    <a:lstStyle/>
                    <a:p>
                      <a:pPr algn="ctr" rtl="1">
                        <a:spcAft>
                          <a:spcPts val="0"/>
                        </a:spcAft>
                      </a:pPr>
                      <a:r>
                        <a:rPr lang="fa-IR" sz="700">
                          <a:effectLst/>
                        </a:rPr>
                        <a:t>15</a:t>
                      </a:r>
                      <a:endParaRPr lang="en-US" sz="900">
                        <a:effectLst/>
                      </a:endParaRPr>
                    </a:p>
                    <a:p>
                      <a:pPr algn="ctr" rtl="1">
                        <a:spcAft>
                          <a:spcPts val="0"/>
                        </a:spcAft>
                      </a:pPr>
                      <a:r>
                        <a:rPr lang="fa-IR" sz="700">
                          <a:effectLst/>
                        </a:rPr>
                        <a:t>15</a:t>
                      </a:r>
                      <a:endParaRPr lang="en-US" sz="900">
                        <a:effectLst/>
                      </a:endParaRPr>
                    </a:p>
                    <a:p>
                      <a:pPr algn="ctr" rtl="1">
                        <a:spcAft>
                          <a:spcPts val="0"/>
                        </a:spcAft>
                      </a:pPr>
                      <a:r>
                        <a:rPr lang="fa-IR" sz="700">
                          <a:effectLst/>
                        </a:rPr>
                        <a:t>15</a:t>
                      </a:r>
                      <a:endParaRPr lang="en-US" sz="900">
                        <a:effectLst/>
                      </a:endParaRPr>
                    </a:p>
                    <a:p>
                      <a:pPr algn="ctr" rtl="1">
                        <a:spcAft>
                          <a:spcPts val="0"/>
                        </a:spcAft>
                      </a:pPr>
                      <a:r>
                        <a:rPr lang="fa-IR" sz="700">
                          <a:effectLst/>
                        </a:rPr>
                        <a:t>5</a:t>
                      </a:r>
                      <a:endParaRPr lang="en-US" sz="900">
                        <a:effectLst/>
                      </a:endParaRPr>
                    </a:p>
                    <a:p>
                      <a:pPr algn="ctr" rtl="1">
                        <a:spcAft>
                          <a:spcPts val="0"/>
                        </a:spcAft>
                      </a:pPr>
                      <a:r>
                        <a:rPr lang="fa-IR" sz="700">
                          <a:effectLst/>
                        </a:rPr>
                        <a:t>-</a:t>
                      </a:r>
                      <a:endParaRPr lang="en-US" sz="900">
                        <a:effectLst/>
                      </a:endParaRPr>
                    </a:p>
                    <a:p>
                      <a:pPr algn="ctr" rtl="1">
                        <a:spcAft>
                          <a:spcPts val="0"/>
                        </a:spcAft>
                      </a:pPr>
                      <a:r>
                        <a:rPr lang="fa-IR" sz="700">
                          <a:effectLst/>
                        </a:rPr>
                        <a:t>-</a:t>
                      </a:r>
                      <a:endParaRPr lang="en-US" sz="900">
                        <a:effectLst/>
                        <a:latin typeface="Times New Roman"/>
                        <a:ea typeface="MS Mincho"/>
                      </a:endParaRPr>
                    </a:p>
                  </a:txBody>
                  <a:tcPr marL="48836" marR="48836" marT="0" marB="0"/>
                </a:tc>
                <a:tc>
                  <a:txBody>
                    <a:bodyPr/>
                    <a:lstStyle/>
                    <a:p>
                      <a:pPr algn="justLow" rtl="1">
                        <a:spcAft>
                          <a:spcPts val="0"/>
                        </a:spcAft>
                      </a:pPr>
                      <a:r>
                        <a:rPr lang="fa-IR" sz="700">
                          <a:effectLst/>
                        </a:rPr>
                        <a:t>بنویسیم</a:t>
                      </a:r>
                      <a:endParaRPr lang="en-US" sz="900">
                        <a:effectLst/>
                      </a:endParaRPr>
                    </a:p>
                    <a:p>
                      <a:pPr algn="justLow" rtl="1">
                        <a:spcAft>
                          <a:spcPts val="0"/>
                        </a:spcAft>
                      </a:pPr>
                      <a:r>
                        <a:rPr lang="fa-IR" sz="700">
                          <a:effectLst/>
                        </a:rPr>
                        <a:t>هدیه فارسی</a:t>
                      </a:r>
                      <a:endParaRPr lang="en-US" sz="900">
                        <a:effectLst/>
                      </a:endParaRPr>
                    </a:p>
                    <a:p>
                      <a:pPr algn="justLow" rtl="1">
                        <a:spcAft>
                          <a:spcPts val="0"/>
                        </a:spcAft>
                      </a:pPr>
                      <a:r>
                        <a:rPr lang="fa-IR" sz="700">
                          <a:effectLst/>
                        </a:rPr>
                        <a:t>فارسی</a:t>
                      </a:r>
                      <a:endParaRPr lang="en-US" sz="900">
                        <a:effectLst/>
                      </a:endParaRPr>
                    </a:p>
                    <a:p>
                      <a:pPr algn="justLow" rtl="1">
                        <a:spcAft>
                          <a:spcPts val="0"/>
                        </a:spcAft>
                      </a:pPr>
                      <a:r>
                        <a:rPr lang="fa-IR" sz="700">
                          <a:effectLst/>
                        </a:rPr>
                        <a:t>علوم</a:t>
                      </a:r>
                      <a:endParaRPr lang="en-US" sz="900">
                        <a:effectLst/>
                      </a:endParaRPr>
                    </a:p>
                    <a:p>
                      <a:pPr algn="justLow" rtl="1">
                        <a:spcAft>
                          <a:spcPts val="0"/>
                        </a:spcAft>
                      </a:pPr>
                      <a:r>
                        <a:rPr lang="fa-IR" sz="700">
                          <a:effectLst/>
                        </a:rPr>
                        <a:t>علوم</a:t>
                      </a:r>
                      <a:endParaRPr lang="en-US" sz="900">
                        <a:effectLst/>
                        <a:latin typeface="Times New Roman"/>
                        <a:ea typeface="MS Mincho"/>
                      </a:endParaRPr>
                    </a:p>
                  </a:txBody>
                  <a:tcPr marL="48836" marR="48836" marT="0" marB="0"/>
                </a:tc>
                <a:tc>
                  <a:txBody>
                    <a:bodyPr/>
                    <a:lstStyle/>
                    <a:p>
                      <a:pPr algn="justLow" rtl="1">
                        <a:spcAft>
                          <a:spcPts val="0"/>
                        </a:spcAft>
                      </a:pPr>
                      <a:r>
                        <a:rPr lang="fa-IR" sz="700">
                          <a:effectLst/>
                        </a:rPr>
                        <a:t>ف</a:t>
                      </a:r>
                      <a:endParaRPr lang="en-US" sz="900">
                        <a:effectLst/>
                      </a:endParaRPr>
                    </a:p>
                    <a:p>
                      <a:pPr algn="justLow" rtl="1">
                        <a:spcAft>
                          <a:spcPts val="0"/>
                        </a:spcAft>
                      </a:pPr>
                      <a:r>
                        <a:rPr lang="fa-IR" sz="700">
                          <a:effectLst/>
                        </a:rPr>
                        <a:t>خ</a:t>
                      </a:r>
                      <a:endParaRPr lang="en-US" sz="900">
                        <a:effectLst/>
                      </a:endParaRPr>
                    </a:p>
                    <a:p>
                      <a:pPr algn="justLow" rtl="1">
                        <a:spcAft>
                          <a:spcPts val="0"/>
                        </a:spcAft>
                      </a:pPr>
                      <a:r>
                        <a:rPr lang="fa-IR" sz="700">
                          <a:effectLst/>
                        </a:rPr>
                        <a:t>خ</a:t>
                      </a:r>
                      <a:endParaRPr lang="en-US" sz="900">
                        <a:effectLst/>
                      </a:endParaRPr>
                    </a:p>
                    <a:p>
                      <a:pPr algn="justLow" rtl="1">
                        <a:spcAft>
                          <a:spcPts val="0"/>
                        </a:spcAft>
                      </a:pPr>
                      <a:r>
                        <a:rPr lang="fa-IR" sz="700">
                          <a:effectLst/>
                        </a:rPr>
                        <a:t>م1</a:t>
                      </a:r>
                      <a:endParaRPr lang="en-US" sz="900">
                        <a:effectLst/>
                      </a:endParaRPr>
                    </a:p>
                    <a:p>
                      <a:pPr algn="justLow" rtl="1">
                        <a:spcAft>
                          <a:spcPts val="0"/>
                        </a:spcAft>
                      </a:pPr>
                      <a:r>
                        <a:rPr lang="fa-IR" sz="700">
                          <a:effectLst/>
                        </a:rPr>
                        <a:t>م2</a:t>
                      </a:r>
                      <a:endParaRPr lang="en-US" sz="900">
                        <a:effectLst/>
                      </a:endParaRPr>
                    </a:p>
                    <a:p>
                      <a:pPr algn="justLow" rtl="1">
                        <a:spcAft>
                          <a:spcPts val="0"/>
                        </a:spcAft>
                      </a:pPr>
                      <a:r>
                        <a:rPr lang="fa-IR" sz="700">
                          <a:effectLst/>
                        </a:rPr>
                        <a:t>م3</a:t>
                      </a:r>
                      <a:endParaRPr lang="en-US" sz="900">
                        <a:effectLst/>
                        <a:latin typeface="Times New Roman"/>
                        <a:ea typeface="MS Mincho"/>
                      </a:endParaRPr>
                    </a:p>
                  </a:txBody>
                  <a:tcPr marL="48836" marR="48836" marT="0" marB="0"/>
                </a:tc>
                <a:tc>
                  <a:txBody>
                    <a:bodyPr/>
                    <a:lstStyle/>
                    <a:p>
                      <a:pPr algn="ctr" rtl="1">
                        <a:spcAft>
                          <a:spcPts val="0"/>
                        </a:spcAft>
                      </a:pPr>
                      <a:r>
                        <a:rPr lang="fa-IR" sz="700">
                          <a:effectLst/>
                        </a:rPr>
                        <a:t>5</a:t>
                      </a:r>
                      <a:endParaRPr lang="en-US" sz="900">
                        <a:effectLst/>
                      </a:endParaRPr>
                    </a:p>
                    <a:p>
                      <a:pPr algn="ctr" rtl="1">
                        <a:spcAft>
                          <a:spcPts val="0"/>
                        </a:spcAft>
                      </a:pPr>
                      <a:r>
                        <a:rPr lang="fa-IR" sz="700">
                          <a:effectLst/>
                        </a:rPr>
                        <a:t>-</a:t>
                      </a:r>
                      <a:endParaRPr lang="en-US" sz="900">
                        <a:effectLst/>
                      </a:endParaRPr>
                    </a:p>
                    <a:p>
                      <a:pPr algn="ctr" rtl="1">
                        <a:spcAft>
                          <a:spcPts val="0"/>
                        </a:spcAft>
                      </a:pPr>
                      <a:r>
                        <a:rPr lang="fa-IR" sz="700">
                          <a:effectLst/>
                        </a:rPr>
                        <a:t>-</a:t>
                      </a:r>
                      <a:endParaRPr lang="en-US" sz="900">
                        <a:effectLst/>
                      </a:endParaRPr>
                    </a:p>
                    <a:p>
                      <a:pPr algn="ctr" rtl="1">
                        <a:spcAft>
                          <a:spcPts val="0"/>
                        </a:spcAft>
                      </a:pPr>
                      <a:r>
                        <a:rPr lang="fa-IR" sz="700">
                          <a:effectLst/>
                        </a:rPr>
                        <a:t>15</a:t>
                      </a:r>
                      <a:endParaRPr lang="en-US" sz="900">
                        <a:effectLst/>
                      </a:endParaRPr>
                    </a:p>
                    <a:p>
                      <a:pPr algn="ctr" rtl="1">
                        <a:spcAft>
                          <a:spcPts val="0"/>
                        </a:spcAft>
                      </a:pPr>
                      <a:r>
                        <a:rPr lang="fa-IR" sz="700">
                          <a:effectLst/>
                        </a:rPr>
                        <a:t>15</a:t>
                      </a:r>
                      <a:endParaRPr lang="en-US" sz="900">
                        <a:effectLst/>
                      </a:endParaRPr>
                    </a:p>
                    <a:p>
                      <a:pPr algn="ctr" rtl="1">
                        <a:spcAft>
                          <a:spcPts val="0"/>
                        </a:spcAft>
                      </a:pPr>
                      <a:r>
                        <a:rPr lang="fa-IR" sz="700">
                          <a:effectLst/>
                        </a:rPr>
                        <a:t>15</a:t>
                      </a:r>
                      <a:endParaRPr lang="en-US" sz="900">
                        <a:effectLst/>
                        <a:latin typeface="Times New Roman"/>
                        <a:ea typeface="MS Mincho"/>
                      </a:endParaRPr>
                    </a:p>
                  </a:txBody>
                  <a:tcPr marL="48836" marR="48836" marT="0" marB="0"/>
                </a:tc>
                <a:tc>
                  <a:txBody>
                    <a:bodyPr/>
                    <a:lstStyle/>
                    <a:p>
                      <a:pPr algn="justLow" rtl="1">
                        <a:spcAft>
                          <a:spcPts val="0"/>
                        </a:spcAft>
                      </a:pPr>
                      <a:r>
                        <a:rPr lang="fa-IR" sz="700">
                          <a:effectLst/>
                        </a:rPr>
                        <a:t>ریاضی</a:t>
                      </a:r>
                      <a:endParaRPr lang="en-US" sz="900">
                        <a:effectLst/>
                      </a:endParaRPr>
                    </a:p>
                    <a:p>
                      <a:pPr algn="justLow" rtl="1">
                        <a:spcAft>
                          <a:spcPts val="0"/>
                        </a:spcAft>
                      </a:pPr>
                      <a:r>
                        <a:rPr lang="fa-IR" sz="700">
                          <a:effectLst/>
                        </a:rPr>
                        <a:t>قرآن فارسی</a:t>
                      </a:r>
                      <a:endParaRPr lang="en-US" sz="900">
                        <a:effectLst/>
                      </a:endParaRPr>
                    </a:p>
                    <a:p>
                      <a:pPr algn="justLow" rtl="1">
                        <a:spcAft>
                          <a:spcPts val="0"/>
                        </a:spcAft>
                      </a:pPr>
                      <a:r>
                        <a:rPr lang="fa-IR" sz="700">
                          <a:effectLst/>
                        </a:rPr>
                        <a:t>هدیه</a:t>
                      </a:r>
                      <a:endParaRPr lang="en-US" sz="900">
                        <a:effectLst/>
                      </a:endParaRPr>
                    </a:p>
                    <a:p>
                      <a:pPr algn="justLow" rtl="1">
                        <a:spcAft>
                          <a:spcPts val="0"/>
                        </a:spcAft>
                      </a:pPr>
                      <a:r>
                        <a:rPr lang="fa-IR" sz="700">
                          <a:effectLst/>
                        </a:rPr>
                        <a:t>هدیه</a:t>
                      </a:r>
                      <a:endParaRPr lang="en-US" sz="900">
                        <a:effectLst/>
                      </a:endParaRPr>
                    </a:p>
                    <a:p>
                      <a:pPr algn="justLow" rtl="1">
                        <a:spcAft>
                          <a:spcPts val="0"/>
                        </a:spcAft>
                      </a:pPr>
                      <a:r>
                        <a:rPr lang="fa-IR" sz="700">
                          <a:effectLst/>
                        </a:rPr>
                        <a:t>قرآن</a:t>
                      </a:r>
                      <a:endParaRPr lang="en-US" sz="900">
                        <a:effectLst/>
                        <a:latin typeface="Times New Roman"/>
                        <a:ea typeface="MS Mincho"/>
                      </a:endParaRPr>
                    </a:p>
                  </a:txBody>
                  <a:tcPr marL="48836" marR="48836" marT="0" marB="0"/>
                </a:tc>
                <a:tc>
                  <a:txBody>
                    <a:bodyPr/>
                    <a:lstStyle/>
                    <a:p>
                      <a:pPr algn="r" rtl="1">
                        <a:spcAft>
                          <a:spcPts val="0"/>
                        </a:spcAft>
                      </a:pPr>
                      <a:r>
                        <a:rPr lang="fa-IR" sz="700" dirty="0">
                          <a:effectLst/>
                        </a:rPr>
                        <a:t>ف</a:t>
                      </a:r>
                      <a:endParaRPr lang="en-US" sz="900" dirty="0">
                        <a:effectLst/>
                      </a:endParaRPr>
                    </a:p>
                    <a:p>
                      <a:pPr algn="r" rtl="1">
                        <a:spcAft>
                          <a:spcPts val="0"/>
                        </a:spcAft>
                      </a:pPr>
                      <a:r>
                        <a:rPr lang="fa-IR" sz="700" dirty="0">
                          <a:effectLst/>
                        </a:rPr>
                        <a:t>گ</a:t>
                      </a:r>
                      <a:endParaRPr lang="en-US" sz="900" dirty="0">
                        <a:effectLst/>
                      </a:endParaRPr>
                    </a:p>
                    <a:p>
                      <a:pPr algn="r" rtl="1">
                        <a:spcAft>
                          <a:spcPts val="0"/>
                        </a:spcAft>
                      </a:pPr>
                      <a:r>
                        <a:rPr lang="fa-IR" sz="700" dirty="0">
                          <a:effectLst/>
                        </a:rPr>
                        <a:t>م1</a:t>
                      </a:r>
                      <a:endParaRPr lang="en-US" sz="900" dirty="0">
                        <a:effectLst/>
                      </a:endParaRPr>
                    </a:p>
                    <a:p>
                      <a:pPr algn="r" rtl="1">
                        <a:spcAft>
                          <a:spcPts val="0"/>
                        </a:spcAft>
                      </a:pPr>
                      <a:r>
                        <a:rPr lang="fa-IR" sz="700" dirty="0">
                          <a:effectLst/>
                        </a:rPr>
                        <a:t>گ</a:t>
                      </a:r>
                      <a:endParaRPr lang="en-US" sz="900" dirty="0">
                        <a:effectLst/>
                      </a:endParaRPr>
                    </a:p>
                    <a:p>
                      <a:pPr algn="r" rtl="1">
                        <a:spcAft>
                          <a:spcPts val="0"/>
                        </a:spcAft>
                      </a:pPr>
                      <a:r>
                        <a:rPr lang="fa-IR" sz="700" dirty="0">
                          <a:effectLst/>
                        </a:rPr>
                        <a:t>گ</a:t>
                      </a:r>
                      <a:endParaRPr lang="en-US" sz="900" dirty="0">
                        <a:effectLst/>
                      </a:endParaRPr>
                    </a:p>
                    <a:p>
                      <a:pPr algn="r" rtl="1">
                        <a:spcAft>
                          <a:spcPts val="0"/>
                        </a:spcAft>
                      </a:pPr>
                      <a:r>
                        <a:rPr lang="fa-IR" sz="700" dirty="0">
                          <a:effectLst/>
                        </a:rPr>
                        <a:t>گ</a:t>
                      </a:r>
                      <a:endParaRPr lang="en-US" sz="900" dirty="0">
                        <a:effectLst/>
                        <a:latin typeface="Times New Roman"/>
                        <a:ea typeface="MS Mincho"/>
                      </a:endParaRPr>
                    </a:p>
                  </a:txBody>
                  <a:tcPr marL="48836" marR="48836" marT="0" marB="0"/>
                </a:tc>
              </a:tr>
            </a:tbl>
          </a:graphicData>
        </a:graphic>
      </p:graphicFrame>
      <p:sp>
        <p:nvSpPr>
          <p:cNvPr id="5" name="Rectangle 1"/>
          <p:cNvSpPr>
            <a:spLocks noChangeArrowheads="1"/>
          </p:cNvSpPr>
          <p:nvPr/>
        </p:nvSpPr>
        <p:spPr bwMode="auto">
          <a:xfrm>
            <a:off x="1500166" y="785794"/>
            <a:ext cx="7249726"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tabLst/>
            </a:pPr>
            <a:r>
              <a:rPr kumimoji="0" lang="fa-IR" sz="1600" b="1" i="0" u="none" strike="noStrike" cap="none" normalizeH="0" baseline="0" dirty="0" smtClean="0">
                <a:ln>
                  <a:noFill/>
                </a:ln>
                <a:solidFill>
                  <a:schemeClr val="tx1">
                    <a:lumMod val="95000"/>
                    <a:lumOff val="5000"/>
                  </a:schemeClr>
                </a:solidFill>
                <a:effectLst/>
                <a:latin typeface="Lotus"/>
                <a:ea typeface="MS Mincho" pitchFamily="49" charset="-128"/>
                <a:cs typeface="2  Nazanin" pitchFamily="2" charset="-78"/>
              </a:rPr>
              <a:t>5-  </a:t>
            </a:r>
            <a:r>
              <a:rPr kumimoji="0" lang="fa-IR" sz="1600" b="1" i="0" u="none" strike="noStrike" cap="none" normalizeH="0" baseline="0" dirty="0" smtClean="0">
                <a:ln>
                  <a:noFill/>
                </a:ln>
                <a:solidFill>
                  <a:schemeClr val="tx1">
                    <a:lumMod val="95000"/>
                    <a:lumOff val="5000"/>
                  </a:schemeClr>
                </a:solidFill>
                <a:effectLst/>
                <a:latin typeface="Lotus"/>
                <a:ea typeface="MS Mincho" pitchFamily="49" charset="-128"/>
                <a:cs typeface="2  Nazanin" pitchFamily="2" charset="-78"/>
              </a:rPr>
              <a:t>نمونه برنامه ی هفتگی شش پایه با سه شیوه ی محوری ، گروهی وترکیبی (محوری وگروهی)</a:t>
            </a:r>
            <a:endParaRPr kumimoji="0" lang="en-US" sz="1600" b="1" i="0" u="none" strike="noStrike" cap="none" normalizeH="0" baseline="0" dirty="0" smtClean="0">
              <a:ln>
                <a:noFill/>
              </a:ln>
              <a:solidFill>
                <a:schemeClr val="tx1">
                  <a:lumMod val="95000"/>
                  <a:lumOff val="5000"/>
                </a:schemeClr>
              </a:solidFill>
              <a:effectLst/>
              <a:latin typeface="Arial" pitchFamily="34" charset="0"/>
              <a:cs typeface="2  Nazanin" pitchFamily="2" charset="-7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chemeClr val="tx1">
                  <a:lumMod val="95000"/>
                  <a:lumOff val="5000"/>
                </a:schemeClr>
              </a:solidFill>
              <a:effectLst/>
              <a:latin typeface="Arial" pitchFamily="34" charset="0"/>
              <a:cs typeface="2  Nazanin" pitchFamily="2" charset="-78"/>
            </a:endParaRPr>
          </a:p>
        </p:txBody>
      </p:sp>
    </p:spTree>
    <p:extLst>
      <p:ext uri="{BB962C8B-B14F-4D97-AF65-F5344CB8AC3E}">
        <p14:creationId xmlns:p14="http://schemas.microsoft.com/office/powerpoint/2010/main" xmlns="" val="3527667604"/>
      </p:ext>
    </p:extLst>
  </p:cSld>
  <p:clrMapOvr>
    <a:masterClrMapping/>
  </p:clrMapOvr>
  <p:transition>
    <p:wipe di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22</TotalTime>
  <Words>1908</Words>
  <Application>Microsoft Office PowerPoint</Application>
  <PresentationFormat>On-screen Show (4:3)</PresentationFormat>
  <Paragraphs>563</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Trek</vt:lpstr>
      <vt:lpstr>بسم الله الرحمن الرحیم</vt:lpstr>
      <vt:lpstr>Slide 2</vt:lpstr>
      <vt:lpstr>Slide 3</vt:lpstr>
      <vt:lpstr>Slide 4</vt:lpstr>
      <vt:lpstr>Slide 5</vt:lpstr>
      <vt:lpstr>Slide 6</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الرحیم</dc:title>
  <dc:creator>ahmad</dc:creator>
  <cp:lastModifiedBy>davood</cp:lastModifiedBy>
  <cp:revision>3</cp:revision>
  <dcterms:created xsi:type="dcterms:W3CDTF">2014-12-01T18:28:01Z</dcterms:created>
  <dcterms:modified xsi:type="dcterms:W3CDTF">2014-11-30T22:56:47Z</dcterms:modified>
</cp:coreProperties>
</file>