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6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59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CAE8-A79E-4236-9C5D-D96DE1D99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675" y="620785"/>
            <a:ext cx="7766936" cy="3782389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درس روانشناسی کودک</a:t>
            </a:r>
            <a:br>
              <a:rPr lang="fa-IR" dirty="0">
                <a:cs typeface="B Titr" panose="00000700000000000000" pitchFamily="2" charset="-78"/>
              </a:rPr>
            </a:br>
            <a:br>
              <a:rPr lang="fa-IR" dirty="0">
                <a:cs typeface="B Titr" panose="00000700000000000000" pitchFamily="2" charset="-78"/>
              </a:rPr>
            </a:br>
            <a:r>
              <a:rPr lang="fa-IR" sz="2800" dirty="0">
                <a:solidFill>
                  <a:schemeClr val="tx1"/>
                </a:solidFill>
                <a:cs typeface="B Titr" panose="00000700000000000000" pitchFamily="2" charset="-78"/>
              </a:rPr>
              <a:t>منبع : رواشناسی رشد جلد اول </a:t>
            </a:r>
            <a:br>
              <a:rPr lang="fa-IR" sz="2800" dirty="0">
                <a:solidFill>
                  <a:schemeClr val="tx1"/>
                </a:solidFill>
                <a:cs typeface="B Titr" panose="00000700000000000000" pitchFamily="2" charset="-78"/>
              </a:rPr>
            </a:br>
            <a:r>
              <a:rPr lang="fa-IR" sz="2800" dirty="0">
                <a:solidFill>
                  <a:schemeClr val="tx1"/>
                </a:solidFill>
                <a:cs typeface="B Titr" panose="00000700000000000000" pitchFamily="2" charset="-78"/>
              </a:rPr>
              <a:t>مولف : لورا برک          مترجم : یحیی سید محمدی</a:t>
            </a: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45FA8-BD20-4BE4-9C09-351035434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3593" y="4940065"/>
            <a:ext cx="4274164" cy="1096899"/>
          </a:xfrm>
        </p:spPr>
        <p:txBody>
          <a:bodyPr>
            <a:normAutofit fontScale="92500" lnSpcReduction="10000"/>
          </a:bodyPr>
          <a:lstStyle/>
          <a:p>
            <a:r>
              <a:rPr lang="fa-IR" b="1" dirty="0">
                <a:solidFill>
                  <a:schemeClr val="tx1"/>
                </a:solidFill>
              </a:rPr>
              <a:t>استاد : حسن اسمعیلی نژاد</a:t>
            </a:r>
          </a:p>
          <a:p>
            <a:r>
              <a:rPr lang="fa-IR" b="1" dirty="0">
                <a:solidFill>
                  <a:schemeClr val="tx1"/>
                </a:solidFill>
              </a:rPr>
              <a:t>دانشگاه فرهنگیان شهرستان میناب</a:t>
            </a:r>
          </a:p>
          <a:p>
            <a:r>
              <a:rPr lang="fa-IR" b="1" dirty="0">
                <a:solidFill>
                  <a:schemeClr val="tx1"/>
                </a:solidFill>
              </a:rPr>
              <a:t>سال تحصیلی </a:t>
            </a:r>
            <a:r>
              <a:rPr lang="fa-IR" b="1" dirty="0">
                <a:solidFill>
                  <a:schemeClr val="tx1"/>
                </a:solidFill>
                <a:cs typeface="B Titr" panose="00000700000000000000" pitchFamily="2" charset="-78"/>
              </a:rPr>
              <a:t>99-98</a:t>
            </a:r>
          </a:p>
        </p:txBody>
      </p:sp>
    </p:spTree>
    <p:extLst>
      <p:ext uri="{BB962C8B-B14F-4D97-AF65-F5344CB8AC3E}">
        <p14:creationId xmlns:p14="http://schemas.microsoft.com/office/powerpoint/2010/main" val="257502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022" y="0"/>
            <a:ext cx="612936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783" y="83890"/>
            <a:ext cx="833865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1454" y="134224"/>
            <a:ext cx="823798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899" y="75501"/>
            <a:ext cx="806181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1178" y="75501"/>
            <a:ext cx="789404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5677" y="75501"/>
            <a:ext cx="793598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8741" y="0"/>
            <a:ext cx="6894647" cy="6581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352" y="58723"/>
            <a:ext cx="644457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5519" y="58723"/>
            <a:ext cx="6954473" cy="6562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1846" y="33556"/>
            <a:ext cx="788565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5971" y="316190"/>
            <a:ext cx="6644080" cy="6338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7072" y="50334"/>
            <a:ext cx="728164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1688" y="75501"/>
            <a:ext cx="696286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0018" y="58723"/>
            <a:ext cx="716419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2514" y="58723"/>
            <a:ext cx="740747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9907-F7C0-4A9D-B9B2-27D3D41F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2776756"/>
            <a:ext cx="9538282" cy="1233182"/>
          </a:xfrm>
        </p:spPr>
        <p:txBody>
          <a:bodyPr/>
          <a:lstStyle/>
          <a:p>
            <a:pPr algn="ctr"/>
            <a:r>
              <a:rPr lang="fa-IR" b="1" dirty="0">
                <a:solidFill>
                  <a:schemeClr val="tx1"/>
                </a:solidFill>
              </a:rPr>
              <a:t>رشد جسمانی و شناختی در اوایل کودکی</a:t>
            </a:r>
          </a:p>
        </p:txBody>
      </p:sp>
    </p:spTree>
    <p:extLst>
      <p:ext uri="{BB962C8B-B14F-4D97-AF65-F5344CB8AC3E}">
        <p14:creationId xmlns:p14="http://schemas.microsoft.com/office/powerpoint/2010/main" val="3513423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848" y="145365"/>
            <a:ext cx="7214532" cy="6525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240" y="58723"/>
            <a:ext cx="7097087" cy="6645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897" y="58723"/>
            <a:ext cx="782692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792" y="258229"/>
            <a:ext cx="7373922" cy="6396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5677" y="58723"/>
            <a:ext cx="791920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627" y="50334"/>
            <a:ext cx="7373922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7623" y="71659"/>
            <a:ext cx="7701094" cy="659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233" y="50334"/>
            <a:ext cx="781014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176" y="58723"/>
            <a:ext cx="791920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8015" y="131756"/>
            <a:ext cx="7466202" cy="6539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574" y="235517"/>
            <a:ext cx="7581206" cy="6098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3123" y="58723"/>
            <a:ext cx="723735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8350" y="50334"/>
            <a:ext cx="759203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460" y="0"/>
            <a:ext cx="744942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2906" y="33556"/>
            <a:ext cx="731520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2240" y="50334"/>
            <a:ext cx="765914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011" y="0"/>
            <a:ext cx="802826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066" y="58723"/>
            <a:ext cx="816248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683" y="50334"/>
            <a:ext cx="743264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3268" y="0"/>
            <a:ext cx="396546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5519" y="67112"/>
            <a:ext cx="723969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080" y="212011"/>
            <a:ext cx="627544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9684" y="50334"/>
            <a:ext cx="708869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7131" y="41945"/>
            <a:ext cx="717258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903" y="67112"/>
            <a:ext cx="777659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5128" y="58723"/>
            <a:ext cx="752492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50334"/>
            <a:ext cx="776820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5068" y="58723"/>
            <a:ext cx="778498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1794-44BA-40ED-822B-391C3B66644F}"/>
              </a:ext>
            </a:extLst>
          </p:cNvPr>
          <p:cNvSpPr txBox="1">
            <a:spLocks/>
          </p:cNvSpPr>
          <p:nvPr/>
        </p:nvSpPr>
        <p:spPr>
          <a:xfrm>
            <a:off x="385894" y="2776756"/>
            <a:ext cx="9538282" cy="1233182"/>
          </a:xfrm>
          <a:prstGeom prst="rect">
            <a:avLst/>
          </a:prstGeom>
        </p:spPr>
        <p:txBody>
          <a:bodyPr/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b="1" dirty="0">
                <a:solidFill>
                  <a:schemeClr val="tx1"/>
                </a:solidFill>
              </a:rPr>
              <a:t>رشد هیجانی و اجتماعی در اوایل کودکی</a:t>
            </a:r>
          </a:p>
        </p:txBody>
      </p:sp>
    </p:spTree>
    <p:extLst>
      <p:ext uri="{BB962C8B-B14F-4D97-AF65-F5344CB8AC3E}">
        <p14:creationId xmlns:p14="http://schemas.microsoft.com/office/powerpoint/2010/main" val="2576248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904" y="50334"/>
            <a:ext cx="734875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5127" y="83890"/>
            <a:ext cx="7608814" cy="6337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3398" y="41945"/>
            <a:ext cx="789404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7798" y="144899"/>
            <a:ext cx="632541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4517" y="67112"/>
            <a:ext cx="734036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50334"/>
            <a:ext cx="801148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292" y="50334"/>
            <a:ext cx="739070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1906" y="41945"/>
            <a:ext cx="7617202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2456" y="33556"/>
            <a:ext cx="784370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956" y="75501"/>
            <a:ext cx="760881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1846" y="101811"/>
            <a:ext cx="718936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3457" y="101811"/>
            <a:ext cx="781854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070" y="50334"/>
            <a:ext cx="765914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732" y="92279"/>
            <a:ext cx="775981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4851" y="0"/>
            <a:ext cx="683540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8841" y="67112"/>
            <a:ext cx="8212822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1178" y="58723"/>
            <a:ext cx="791920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396" y="67112"/>
            <a:ext cx="827993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2794" y="0"/>
            <a:ext cx="364210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8350" y="0"/>
            <a:ext cx="413530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675" y="92279"/>
            <a:ext cx="833026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5343" y="75501"/>
            <a:ext cx="812054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066" y="67112"/>
            <a:ext cx="8162488" cy="6634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8624" y="75501"/>
            <a:ext cx="786048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284" y="67112"/>
            <a:ext cx="836382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847" y="0"/>
            <a:ext cx="819604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900" y="83890"/>
            <a:ext cx="801987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512" y="58723"/>
            <a:ext cx="792759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9842" y="75501"/>
            <a:ext cx="812054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396" y="92279"/>
            <a:ext cx="781854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730" y="117446"/>
            <a:ext cx="813732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062" y="75501"/>
            <a:ext cx="8279933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065" y="109057"/>
            <a:ext cx="801987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292" y="58723"/>
            <a:ext cx="760042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675" y="101811"/>
            <a:ext cx="784208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342" y="109057"/>
            <a:ext cx="817087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1747" y="41945"/>
            <a:ext cx="609013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230" y="101811"/>
            <a:ext cx="822121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286" y="118589"/>
            <a:ext cx="791081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838" y="100668"/>
            <a:ext cx="848126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125" y="75501"/>
            <a:ext cx="773464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729" y="125835"/>
            <a:ext cx="8338656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901" y="50334"/>
            <a:ext cx="765076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898" y="75501"/>
            <a:ext cx="790243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676" y="101811"/>
            <a:ext cx="802826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341" y="83890"/>
            <a:ext cx="8128932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233" y="100668"/>
            <a:ext cx="791081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1530" y="258701"/>
            <a:ext cx="6249798" cy="6395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728" y="142613"/>
            <a:ext cx="8162489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787" y="58723"/>
            <a:ext cx="799470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397" y="83890"/>
            <a:ext cx="830510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007" y="125835"/>
            <a:ext cx="8162488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009" y="75501"/>
            <a:ext cx="7860485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5344" y="100668"/>
            <a:ext cx="8112154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08" y="67112"/>
            <a:ext cx="805343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9842" y="75501"/>
            <a:ext cx="7927597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08" y="67112"/>
            <a:ext cx="8137321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897" y="92279"/>
            <a:ext cx="7818540" cy="665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5257800" y="10385787"/>
            <a:ext cx="1908809" cy="23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450" b="0" i="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45">
              <a:lnSpc>
                <a:spcPts val="1097"/>
              </a:lnSpc>
            </a:pPr>
            <a:r>
              <a:rPr lang="en-US" spc="10"/>
              <a:t>Scanned </a:t>
            </a:r>
            <a:r>
              <a:rPr lang="en-US" spc="15"/>
              <a:t>by</a:t>
            </a:r>
            <a:r>
              <a:rPr lang="en-US" spc="-55"/>
              <a:t> </a:t>
            </a:r>
            <a:r>
              <a:rPr lang="en-US" spc="15"/>
              <a:t>CamScanner</a:t>
            </a:r>
            <a:endParaRPr spc="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</TotalTime>
  <Words>350</Words>
  <Application>Microsoft Office PowerPoint</Application>
  <PresentationFormat>Widescreen</PresentationFormat>
  <Paragraphs>107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Times New Roman</vt:lpstr>
      <vt:lpstr>Trebuchet MS</vt:lpstr>
      <vt:lpstr>Wingdings 3</vt:lpstr>
      <vt:lpstr>Facet</vt:lpstr>
      <vt:lpstr>درس روانشناسی کودک  منبع : رواشناسی رشد جلد اول  مولف : لورا برک          مترجم : یحیی سید محمدی</vt:lpstr>
      <vt:lpstr>رشد جسمانی و شناختی در اوایل کودکی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 Lc</dc:creator>
  <cp:lastModifiedBy>gw Lc</cp:lastModifiedBy>
  <cp:revision>17</cp:revision>
  <dcterms:created xsi:type="dcterms:W3CDTF">2020-04-13T06:03:23Z</dcterms:created>
  <dcterms:modified xsi:type="dcterms:W3CDTF">2020-04-13T08:52:31Z</dcterms:modified>
</cp:coreProperties>
</file>